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4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AC8474-07D4-4E63-8403-7D620BAE7E75}">
  <a:tblStyle styleId="{07AC8474-07D4-4E63-8403-7D620BAE7E75}" styleName="Table_0"/>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700"/>
  </p:normalViewPr>
  <p:slideViewPr>
    <p:cSldViewPr snapToGrid="0" snapToObjects="1">
      <p:cViewPr>
        <p:scale>
          <a:sx n="80" d="100"/>
          <a:sy n="80" d="100"/>
        </p:scale>
        <p:origin x="2024" y="7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presProps" Target="presProps.xml"/><Relationship Id="rId4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jpg>
</file>

<file path=ppt/media/image15.png>
</file>

<file path=ppt/media/image16.jp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35.jp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spcAft>
                <a:spcPts val="0"/>
              </a:spcAft>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360"/>
              </a:spcBef>
              <a:spcAft>
                <a:spcPts val="0"/>
              </a:spcAft>
              <a:buNone/>
              <a:defRPr sz="1200" b="0" i="0" u="none" strike="noStrike" cap="none">
                <a:solidFill>
                  <a:schemeClr val="dk1"/>
                </a:solidFill>
                <a:latin typeface="Calibri"/>
                <a:ea typeface="Calibri"/>
                <a:cs typeface="Calibri"/>
                <a:sym typeface="Calibri"/>
              </a:defRPr>
            </a:lvl1pPr>
            <a:lvl2pPr marL="457200" marR="0" lvl="1" indent="0" algn="l" rtl="0">
              <a:spcBef>
                <a:spcPts val="360"/>
              </a:spcBef>
              <a:spcAft>
                <a:spcPts val="0"/>
              </a:spcAft>
              <a:buNone/>
              <a:defRPr sz="1200" b="0" i="0" u="none" strike="noStrike" cap="none">
                <a:solidFill>
                  <a:schemeClr val="dk1"/>
                </a:solidFill>
                <a:latin typeface="Calibri"/>
                <a:ea typeface="Calibri"/>
                <a:cs typeface="Calibri"/>
                <a:sym typeface="Calibri"/>
              </a:defRPr>
            </a:lvl2pPr>
            <a:lvl3pPr marL="914400" marR="0" lvl="2" indent="0" algn="l" rtl="0">
              <a:spcBef>
                <a:spcPts val="360"/>
              </a:spcBef>
              <a:spcAft>
                <a:spcPts val="0"/>
              </a:spcAft>
              <a:buNone/>
              <a:defRPr sz="1200" b="0" i="0" u="none" strike="noStrike" cap="none">
                <a:solidFill>
                  <a:schemeClr val="dk1"/>
                </a:solidFill>
                <a:latin typeface="Calibri"/>
                <a:ea typeface="Calibri"/>
                <a:cs typeface="Calibri"/>
                <a:sym typeface="Calibri"/>
              </a:defRPr>
            </a:lvl3pPr>
            <a:lvl4pPr marL="1371600" marR="0" lvl="3" indent="0" algn="l" rtl="0">
              <a:spcBef>
                <a:spcPts val="360"/>
              </a:spcBef>
              <a:spcAft>
                <a:spcPts val="0"/>
              </a:spcAft>
              <a:buNone/>
              <a:defRPr sz="1200" b="0" i="0" u="none" strike="noStrike" cap="none">
                <a:solidFill>
                  <a:schemeClr val="dk1"/>
                </a:solidFill>
                <a:latin typeface="Calibri"/>
                <a:ea typeface="Calibri"/>
                <a:cs typeface="Calibri"/>
                <a:sym typeface="Calibri"/>
              </a:defRPr>
            </a:lvl4pPr>
            <a:lvl5pPr marL="1828800" marR="0" lvl="4" indent="0" algn="l" rtl="0">
              <a:spcBef>
                <a:spcPts val="360"/>
              </a:spcBef>
              <a:spcAft>
                <a:spcPts val="0"/>
              </a:spcAft>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SzPct val="25000"/>
              <a:buNone/>
            </a:pPr>
            <a:endParaRPr/>
          </a:p>
          <a:p>
            <a:pPr marL="0" marR="0" lvl="0" indent="0" algn="l" rtl="0">
              <a:spcBef>
                <a:spcPts val="0"/>
              </a:spcBef>
              <a:spcAft>
                <a:spcPts val="0"/>
              </a:spcAft>
              <a:buSzPct val="25000"/>
              <a:buNone/>
            </a:pPr>
            <a:endParaRP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47" name="Shape 14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1" name="Shape 211"/>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12" name="Shape 212"/>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10</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8" name="Shape 2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19" name="Shape 219"/>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Shape 22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27" name="Shape 227"/>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3" name="Shape 233"/>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34" name="Shape 234"/>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0" name="Shape 24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41" name="Shape 241"/>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Shape 24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8" name="Shape 24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49" name="Shape 249"/>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55" name="Shape 255"/>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56" name="Shape 256"/>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16</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Shape 2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2" name="Shape 2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63" name="Shape 26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71" name="Shape 271"/>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Shape 27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77" name="Shape 277"/>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78" name="Shape 278"/>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19</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56" name="Shape 15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R="0" lvl="0" algn="l" rtl="0">
              <a:lnSpc>
                <a:spcPct val="100000"/>
              </a:lnSpc>
              <a:spcBef>
                <a:spcPts val="0"/>
              </a:spcBef>
              <a:spcAft>
                <a:spcPts val="0"/>
              </a:spcAft>
              <a:buNone/>
            </a:pPr>
            <a:endParaRPr/>
          </a:p>
        </p:txBody>
      </p:sp>
      <p:sp>
        <p:nvSpPr>
          <p:cNvPr id="157" name="Shape 15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Shape 28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4" name="Shape 2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85" name="Shape 285"/>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Shape 2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2" name="Shape 2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93" name="Shape 29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9" name="Shape 2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00" name="Shape 300"/>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06" name="Shape 306"/>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307" name="Shape 307"/>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23</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14" name="Shape 314"/>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Shape 3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1" name="Shape 32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22" name="Shape 322"/>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29" name="Shape 329"/>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5" name="Shape 3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36" name="Shape 336"/>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2" name="Shape 34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43" name="Shape 34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Shape 34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0" name="Shape 35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51" name="Shape 351"/>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3" name="Shape 1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164" name="Shape 164"/>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Shape 35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7" name="Shape 3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58" name="Shape 358"/>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30</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Shape 36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4" name="Shape 3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65" name="Shape 365"/>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31</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Shape 37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2" name="Shape 3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73" name="Shape 37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32</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9" name="Shape 3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80" name="Shape 380"/>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33</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Shape 38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6" name="Shape 38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87" name="Shape 387"/>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34</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Shape 3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3" name="Shape 3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94" name="Shape 394"/>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35</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Shape 40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1" name="Shape 4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402" name="Shape 402"/>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36</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Shape 4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8" name="Shape 40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409" name="Shape 409"/>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37</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Shape 41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15" name="Shape 415"/>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416" name="Shape 416"/>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38</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Shape 42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22" name="Shape 422"/>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423" name="Shape 423"/>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39</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171" name="Shape 171"/>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4</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Shape 42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29" name="Shape 42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430" name="Shape 43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40</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Shape 43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36" name="Shape 43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437" name="Shape 437"/>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41</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7" name="Shape 177"/>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a:t/>
            </a:r>
            <a:br>
              <a:rPr lang="en-US"/>
            </a:br>
            <a:endParaRPr lang="en-US"/>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78" name="Shape 178"/>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5</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Shape 18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4" name="Shape 1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185" name="Shape 185"/>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r>
              <a:rPr lang="en-US"/>
              <a:t/>
            </a:r>
            <a:br>
              <a:rPr lang="en-US"/>
            </a:br>
            <a:r>
              <a:rPr lang="en-US"/>
              <a:t/>
            </a:r>
            <a:br>
              <a:rPr lang="en-US"/>
            </a:br>
            <a:endParaRPr lang="en-US"/>
          </a:p>
          <a:p>
            <a:pPr marL="0" marR="0" lvl="0" indent="0" algn="l" rtl="0">
              <a:spcBef>
                <a:spcPts val="360"/>
              </a:spcBef>
              <a:spcAft>
                <a:spcPts val="0"/>
              </a:spcAft>
              <a:buSzPct val="25000"/>
              <a:buNone/>
            </a:pPr>
            <a:endParaRP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91" name="Shape 191"/>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97" name="Shape 197"/>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endParaRPr/>
          </a:p>
          <a:p>
            <a:pPr lvl="0" rtl="0">
              <a:spcBef>
                <a:spcPts val="0"/>
              </a:spcBef>
              <a:buSzPct val="25000"/>
              <a:buNone/>
            </a:pPr>
            <a:endParaRPr/>
          </a:p>
          <a:p>
            <a:pPr marL="0" marR="0" lvl="0" indent="0" algn="l" rtl="0">
              <a:spcBef>
                <a:spcPts val="360"/>
              </a:spcBef>
              <a:spcAft>
                <a:spcPts val="0"/>
              </a:spcAft>
              <a:buSzPct val="25000"/>
              <a:buNone/>
            </a:pPr>
            <a:endParaRPr/>
          </a:p>
        </p:txBody>
      </p:sp>
      <p:sp>
        <p:nvSpPr>
          <p:cNvPr id="198" name="Shape 198"/>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04" name="Shape 20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360"/>
              </a:spcBef>
              <a:spcAft>
                <a:spcPts val="0"/>
              </a:spcAft>
              <a:buSzPct val="25000"/>
              <a:buNone/>
            </a:pPr>
            <a:endParaRP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205" name="Shape 20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7"/>
        <p:cNvGrpSpPr/>
        <p:nvPr/>
      </p:nvGrpSpPr>
      <p:grpSpPr>
        <a:xfrm>
          <a:off x="0" y="0"/>
          <a:ext cx="0" cy="0"/>
          <a:chOff x="0" y="0"/>
          <a:chExt cx="0" cy="0"/>
        </a:xfrm>
      </p:grpSpPr>
      <p:pic>
        <p:nvPicPr>
          <p:cNvPr id="18" name="Shape 18" descr="Overlay-TitleSlide.png"/>
          <p:cNvPicPr preferRelativeResize="0"/>
          <p:nvPr/>
        </p:nvPicPr>
        <p:blipFill rotWithShape="1">
          <a:blip r:embed="rId2">
            <a:alphaModFix/>
          </a:blip>
          <a:srcRect/>
          <a:stretch/>
        </p:blipFill>
        <p:spPr>
          <a:xfrm>
            <a:off x="158750" y="187325"/>
            <a:ext cx="8826499" cy="6483349"/>
          </a:xfrm>
          <a:prstGeom prst="rect">
            <a:avLst/>
          </a:prstGeom>
          <a:noFill/>
          <a:ln>
            <a:noFill/>
          </a:ln>
        </p:spPr>
      </p:pic>
      <p:sp>
        <p:nvSpPr>
          <p:cNvPr id="19" name="Shape 19"/>
          <p:cNvSpPr txBox="1">
            <a:spLocks noGrp="1"/>
          </p:cNvSpPr>
          <p:nvPr>
            <p:ph type="ctrTitle"/>
          </p:nvPr>
        </p:nvSpPr>
        <p:spPr>
          <a:xfrm>
            <a:off x="1600200" y="2492375"/>
            <a:ext cx="6762748" cy="1470024"/>
          </a:xfrm>
          <a:prstGeom prst="rect">
            <a:avLst/>
          </a:prstGeom>
          <a:noFill/>
          <a:ln>
            <a:noFill/>
          </a:ln>
        </p:spPr>
        <p:txBody>
          <a:bodyPr lIns="91425" tIns="91425" rIns="91425" bIns="91425" anchor="b" anchorCtr="0"/>
          <a:lstStyle>
            <a:lvl1pPr marL="0" marR="0" lvl="0" indent="0" algn="r" rtl="0">
              <a:spcBef>
                <a:spcPts val="0"/>
              </a:spcBef>
              <a:spcAft>
                <a:spcPts val="0"/>
              </a:spcAft>
              <a:buNone/>
              <a:defRPr sz="44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20" name="Shape 20"/>
          <p:cNvSpPr txBox="1">
            <a:spLocks noGrp="1"/>
          </p:cNvSpPr>
          <p:nvPr>
            <p:ph type="subTitle" idx="1"/>
          </p:nvPr>
        </p:nvSpPr>
        <p:spPr>
          <a:xfrm>
            <a:off x="1600200" y="3966882"/>
            <a:ext cx="6762748" cy="1752600"/>
          </a:xfrm>
          <a:prstGeom prst="rect">
            <a:avLst/>
          </a:prstGeom>
          <a:noFill/>
          <a:ln>
            <a:noFill/>
          </a:ln>
        </p:spPr>
        <p:txBody>
          <a:bodyPr lIns="91425" tIns="91425" rIns="91425" bIns="91425" anchor="t" anchorCtr="0"/>
          <a:lstStyle>
            <a:lvl1pPr marL="0" marR="0" lvl="0" indent="0" algn="r" rtl="0">
              <a:spcBef>
                <a:spcPts val="600"/>
              </a:spcBef>
              <a:spcAft>
                <a:spcPts val="0"/>
              </a:spcAft>
              <a:buClr>
                <a:schemeClr val="lt1"/>
              </a:buClr>
              <a:buFont typeface="Noto Sans Symbols"/>
              <a:buNone/>
              <a:defRPr sz="1800" b="0" i="0" u="none" strike="noStrike" cap="none">
                <a:solidFill>
                  <a:schemeClr val="lt1"/>
                </a:solidFill>
                <a:latin typeface="Trebuchet MS"/>
                <a:ea typeface="Trebuchet MS"/>
                <a:cs typeface="Trebuchet MS"/>
                <a:sym typeface="Trebuchet MS"/>
              </a:defRPr>
            </a:lvl1pPr>
            <a:lvl2pPr marL="457200" marR="0" lvl="1" indent="0" algn="ctr" rtl="0">
              <a:spcBef>
                <a:spcPts val="600"/>
              </a:spcBef>
              <a:spcAft>
                <a:spcPts val="0"/>
              </a:spcAft>
              <a:buClr>
                <a:srgbClr val="888888"/>
              </a:buClr>
              <a:buFont typeface="Noto Sans Symbols"/>
              <a:buNone/>
              <a:defRPr sz="2000" b="0" i="0" u="none" strike="noStrike" cap="none">
                <a:solidFill>
                  <a:srgbClr val="888888"/>
                </a:solidFill>
                <a:latin typeface="Trebuchet MS"/>
                <a:ea typeface="Trebuchet MS"/>
                <a:cs typeface="Trebuchet MS"/>
                <a:sym typeface="Trebuchet MS"/>
              </a:defRPr>
            </a:lvl2pPr>
            <a:lvl3pPr marL="914400" marR="0" lvl="2" indent="0" algn="ctr" rtl="0">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3pPr>
            <a:lvl4pPr marL="1371600" marR="0" lvl="3" indent="0" algn="ctr" rtl="0">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4pPr>
            <a:lvl5pPr marL="1828800" marR="0" lvl="4" indent="0" algn="ctr" rtl="0">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5pPr>
            <a:lvl6pPr marL="2286000" marR="0" lvl="5" indent="0" algn="ctr" rtl="0">
              <a:spcBef>
                <a:spcPts val="400"/>
              </a:spcBef>
              <a:buClr>
                <a:srgbClr val="888888"/>
              </a:buClr>
              <a:buFont typeface="Arial"/>
              <a:buNone/>
              <a:defRPr sz="2000" b="0" i="0" u="none" strike="noStrike" cap="none">
                <a:solidFill>
                  <a:srgbClr val="888888"/>
                </a:solidFill>
                <a:latin typeface="Trebuchet MS"/>
                <a:ea typeface="Trebuchet MS"/>
                <a:cs typeface="Trebuchet MS"/>
                <a:sym typeface="Trebuchet MS"/>
              </a:defRPr>
            </a:lvl6pPr>
            <a:lvl7pPr marL="2743200" marR="0" lvl="6" indent="0" algn="ctr" rtl="0">
              <a:spcBef>
                <a:spcPts val="400"/>
              </a:spcBef>
              <a:buClr>
                <a:srgbClr val="888888"/>
              </a:buClr>
              <a:buFont typeface="Arial"/>
              <a:buNone/>
              <a:defRPr sz="2000" b="0" i="0" u="none" strike="noStrike" cap="none">
                <a:solidFill>
                  <a:srgbClr val="888888"/>
                </a:solidFill>
                <a:latin typeface="Trebuchet MS"/>
                <a:ea typeface="Trebuchet MS"/>
                <a:cs typeface="Trebuchet MS"/>
                <a:sym typeface="Trebuchet MS"/>
              </a:defRPr>
            </a:lvl7pPr>
            <a:lvl8pPr marL="3200400" marR="0" lvl="7" indent="0" algn="ctr" rtl="0">
              <a:spcBef>
                <a:spcPts val="400"/>
              </a:spcBef>
              <a:buClr>
                <a:srgbClr val="888888"/>
              </a:buClr>
              <a:buFont typeface="Arial"/>
              <a:buNone/>
              <a:defRPr sz="2000" b="0" i="0" u="none" strike="noStrike" cap="none">
                <a:solidFill>
                  <a:srgbClr val="888888"/>
                </a:solidFill>
                <a:latin typeface="Trebuchet MS"/>
                <a:ea typeface="Trebuchet MS"/>
                <a:cs typeface="Trebuchet MS"/>
                <a:sym typeface="Trebuchet MS"/>
              </a:defRPr>
            </a:lvl8pPr>
            <a:lvl9pPr marL="3657600" marR="0" lvl="8" indent="0" algn="ctr" rtl="0">
              <a:spcBef>
                <a:spcPts val="400"/>
              </a:spcBef>
              <a:buClr>
                <a:srgbClr val="888888"/>
              </a:buClr>
              <a:buFont typeface="Arial"/>
              <a:buNone/>
              <a:defRPr sz="2000" b="0" i="0" u="none" strike="noStrike" cap="none">
                <a:solidFill>
                  <a:srgbClr val="888888"/>
                </a:solidFill>
                <a:latin typeface="Trebuchet MS"/>
                <a:ea typeface="Trebuchet MS"/>
                <a:cs typeface="Trebuchet MS"/>
                <a:sym typeface="Trebuchet MS"/>
              </a:defRPr>
            </a:lvl9pPr>
          </a:lstStyle>
          <a:p>
            <a:endParaRPr/>
          </a:p>
        </p:txBody>
      </p:sp>
      <p:sp>
        <p:nvSpPr>
          <p:cNvPr id="21" name="Shape 21"/>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
        <p:nvSpPr>
          <p:cNvPr id="22" name="Shape 22"/>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3"/>
        <p:cNvGrpSpPr/>
        <p:nvPr/>
      </p:nvGrpSpPr>
      <p:grpSpPr>
        <a:xfrm>
          <a:off x="0" y="0"/>
          <a:ext cx="0" cy="0"/>
          <a:chOff x="0" y="0"/>
          <a:chExt cx="0" cy="0"/>
        </a:xfrm>
      </p:grpSpPr>
      <p:pic>
        <p:nvPicPr>
          <p:cNvPr id="94" name="Shape 94" descr="Overlay-ContentSlides.png"/>
          <p:cNvPicPr preferRelativeResize="0"/>
          <p:nvPr/>
        </p:nvPicPr>
        <p:blipFill rotWithShape="1">
          <a:blip r:embed="rId2">
            <a:alphaModFix/>
          </a:blip>
          <a:srcRect/>
          <a:stretch/>
        </p:blipFill>
        <p:spPr>
          <a:xfrm>
            <a:off x="150813" y="187325"/>
            <a:ext cx="8828086" cy="6481762"/>
          </a:xfrm>
          <a:prstGeom prst="rect">
            <a:avLst/>
          </a:prstGeom>
          <a:noFill/>
          <a:ln>
            <a:noFill/>
          </a:ln>
        </p:spPr>
      </p:pic>
      <p:sp>
        <p:nvSpPr>
          <p:cNvPr id="95" name="Shape 95"/>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96" name="Shape 96"/>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97" name="Shape 97"/>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98"/>
        <p:cNvGrpSpPr/>
        <p:nvPr/>
      </p:nvGrpSpPr>
      <p:grpSpPr>
        <a:xfrm>
          <a:off x="0" y="0"/>
          <a:ext cx="0" cy="0"/>
          <a:chOff x="0" y="0"/>
          <a:chExt cx="0" cy="0"/>
        </a:xfrm>
      </p:grpSpPr>
      <p:pic>
        <p:nvPicPr>
          <p:cNvPr id="99" name="Shape 99" descr="Overlay-ContentCaption.png"/>
          <p:cNvPicPr preferRelativeResize="0"/>
          <p:nvPr/>
        </p:nvPicPr>
        <p:blipFill rotWithShape="1">
          <a:blip r:embed="rId2">
            <a:alphaModFix/>
          </a:blip>
          <a:srcRect/>
          <a:stretch/>
        </p:blipFill>
        <p:spPr>
          <a:xfrm>
            <a:off x="158750" y="187325"/>
            <a:ext cx="8826499" cy="6483349"/>
          </a:xfrm>
          <a:prstGeom prst="rect">
            <a:avLst/>
          </a:prstGeom>
          <a:noFill/>
          <a:ln>
            <a:noFill/>
          </a:ln>
        </p:spPr>
      </p:pic>
      <p:sp>
        <p:nvSpPr>
          <p:cNvPr id="100" name="Shape 100"/>
          <p:cNvSpPr txBox="1">
            <a:spLocks noGrp="1"/>
          </p:cNvSpPr>
          <p:nvPr>
            <p:ph type="title"/>
          </p:nvPr>
        </p:nvSpPr>
        <p:spPr>
          <a:xfrm>
            <a:off x="779464" y="590550"/>
            <a:ext cx="3657600" cy="1162049"/>
          </a:xfrm>
          <a:prstGeom prst="rect">
            <a:avLst/>
          </a:prstGeom>
          <a:noFill/>
          <a:ln>
            <a:noFill/>
          </a:ln>
        </p:spPr>
        <p:txBody>
          <a:bodyPr lIns="91425" tIns="91425" rIns="91425" bIns="91425" anchor="b" anchorCtr="0"/>
          <a:lstStyle>
            <a:lvl1pPr marL="0" marR="0" lvl="0" indent="0" algn="ctr" rtl="0">
              <a:spcBef>
                <a:spcPts val="0"/>
              </a:spcBef>
              <a:spcAft>
                <a:spcPts val="0"/>
              </a:spcAft>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01" name="Shape 101"/>
          <p:cNvSpPr txBox="1">
            <a:spLocks noGrp="1"/>
          </p:cNvSpPr>
          <p:nvPr>
            <p:ph type="body" idx="1"/>
          </p:nvPr>
        </p:nvSpPr>
        <p:spPr>
          <a:xfrm>
            <a:off x="4693023" y="739587"/>
            <a:ext cx="3657600" cy="5308786"/>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02" name="Shape 102"/>
          <p:cNvSpPr txBox="1">
            <a:spLocks noGrp="1"/>
          </p:cNvSpPr>
          <p:nvPr>
            <p:ph type="body" idx="2"/>
          </p:nvPr>
        </p:nvSpPr>
        <p:spPr>
          <a:xfrm>
            <a:off x="779464" y="1816100"/>
            <a:ext cx="3657600" cy="3822700"/>
          </a:xfrm>
          <a:prstGeom prst="rect">
            <a:avLst/>
          </a:prstGeom>
          <a:noFill/>
          <a:ln>
            <a:noFill/>
          </a:ln>
        </p:spPr>
        <p:txBody>
          <a:bodyPr lIns="91425" tIns="91425" rIns="91425" bIns="91425" anchor="t" anchorCtr="0"/>
          <a:lstStyle>
            <a:lvl1pPr marL="0" marR="0" lvl="0" indent="0" algn="ctr" rtl="0">
              <a:spcBef>
                <a:spcPts val="20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03" name="Shape 103"/>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04" name="Shape 104"/>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05" name="Shape 105"/>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6"/>
        <p:cNvGrpSpPr/>
        <p:nvPr/>
      </p:nvGrpSpPr>
      <p:grpSpPr>
        <a:xfrm>
          <a:off x="0" y="0"/>
          <a:ext cx="0" cy="0"/>
          <a:chOff x="0" y="0"/>
          <a:chExt cx="0" cy="0"/>
        </a:xfrm>
      </p:grpSpPr>
      <p:pic>
        <p:nvPicPr>
          <p:cNvPr id="107" name="Shape 107" descr="Overlay-PictureCaption.png"/>
          <p:cNvPicPr preferRelativeResize="0"/>
          <p:nvPr/>
        </p:nvPicPr>
        <p:blipFill rotWithShape="1">
          <a:blip r:embed="rId2">
            <a:alphaModFix/>
          </a:blip>
          <a:srcRect/>
          <a:stretch/>
        </p:blipFill>
        <p:spPr>
          <a:xfrm>
            <a:off x="449262" y="187325"/>
            <a:ext cx="8535987" cy="6483349"/>
          </a:xfrm>
          <a:prstGeom prst="rect">
            <a:avLst/>
          </a:prstGeom>
          <a:noFill/>
          <a:ln>
            <a:noFill/>
          </a:ln>
        </p:spPr>
      </p:pic>
      <p:sp>
        <p:nvSpPr>
          <p:cNvPr id="108" name="Shape 108"/>
          <p:cNvSpPr txBox="1">
            <a:spLocks noGrp="1"/>
          </p:cNvSpPr>
          <p:nvPr>
            <p:ph type="title"/>
          </p:nvPr>
        </p:nvSpPr>
        <p:spPr>
          <a:xfrm>
            <a:off x="3886200" y="533400"/>
            <a:ext cx="4476749" cy="1252537"/>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09" name="Shape 109"/>
          <p:cNvSpPr txBox="1">
            <a:spLocks noGrp="1"/>
          </p:cNvSpPr>
          <p:nvPr>
            <p:ph type="body" idx="1"/>
          </p:nvPr>
        </p:nvSpPr>
        <p:spPr>
          <a:xfrm>
            <a:off x="3886123" y="1828800"/>
            <a:ext cx="4474539" cy="3809999"/>
          </a:xfrm>
          <a:prstGeom prst="rect">
            <a:avLst/>
          </a:prstGeom>
          <a:noFill/>
          <a:ln>
            <a:noFill/>
          </a:ln>
        </p:spPr>
        <p:txBody>
          <a:bodyPr lIns="91425" tIns="91425" rIns="91425" bIns="91425" anchor="t" anchorCtr="0"/>
          <a:lstStyle>
            <a:lvl1pPr marL="0" marR="0" lvl="0" indent="0" algn="l" rtl="0">
              <a:spcBef>
                <a:spcPts val="20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10" name="Shape 110"/>
          <p:cNvSpPr>
            <a:spLocks noGrp="1"/>
          </p:cNvSpPr>
          <p:nvPr>
            <p:ph type="pic" idx="2"/>
          </p:nvPr>
        </p:nvSpPr>
        <p:spPr>
          <a:xfrm flipH="1">
            <a:off x="188252" y="179292"/>
            <a:ext cx="3281086" cy="6483095"/>
          </a:xfrm>
          <a:prstGeom prst="round1Rect">
            <a:avLst>
              <a:gd name="adj" fmla="val 17325"/>
            </a:avLst>
          </a:prstGeom>
          <a:blipFill rotWithShape="0">
            <a:blip r:embed="rId3">
              <a:alphaModFix/>
            </a:blip>
            <a:stretch>
              <a:fillRect/>
            </a:stretch>
          </a:blipFill>
          <a:ln w="28575" cap="flat" cmpd="sng">
            <a:solidFill>
              <a:schemeClr val="lt1"/>
            </a:solidFill>
            <a:prstDash val="solid"/>
            <a:round/>
            <a:headEnd type="none" w="med" len="med"/>
            <a:tailEnd type="none" w="med" len="med"/>
          </a:ln>
        </p:spPr>
        <p:txBody>
          <a:bodyPr lIns="91425" tIns="91425" rIns="91425" bIns="91425" anchor="t" anchorCtr="0"/>
          <a:lstStyle>
            <a:lvl1pPr marL="0" marR="0" lvl="0" indent="0" algn="l" rtl="0">
              <a:spcBef>
                <a:spcPts val="2000"/>
              </a:spcBef>
              <a:spcAft>
                <a:spcPts val="0"/>
              </a:spcAft>
              <a:buClr>
                <a:srgbClr val="001D4D"/>
              </a:buClr>
              <a:buFont typeface="Noto Sans Symbols"/>
              <a:buNone/>
              <a:defRPr sz="3200" b="0" i="0" u="none" strike="noStrike" cap="none">
                <a:solidFill>
                  <a:srgbClr val="001D4D"/>
                </a:solidFill>
                <a:latin typeface="Trebuchet MS"/>
                <a:ea typeface="Trebuchet MS"/>
                <a:cs typeface="Trebuchet MS"/>
                <a:sym typeface="Trebuchet MS"/>
              </a:defRPr>
            </a:lvl1pPr>
            <a:lvl2pPr marL="457200" marR="0" lvl="1" indent="0" algn="l" rtl="0">
              <a:spcBef>
                <a:spcPts val="60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2pPr>
            <a:lvl3pPr marL="914400" marR="0" lvl="2" indent="0" algn="l" rtl="0">
              <a:spcBef>
                <a:spcPts val="600"/>
              </a:spcBef>
              <a:spcAft>
                <a:spcPts val="0"/>
              </a:spcAft>
              <a:buClr>
                <a:srgbClr val="001D4D"/>
              </a:buClr>
              <a:buFont typeface="Noto Sans Symbols"/>
              <a:buNone/>
              <a:defRPr sz="2400" b="0" i="0" u="none" strike="noStrike" cap="none">
                <a:solidFill>
                  <a:srgbClr val="001D4D"/>
                </a:solidFill>
                <a:latin typeface="Trebuchet MS"/>
                <a:ea typeface="Trebuchet MS"/>
                <a:cs typeface="Trebuchet MS"/>
                <a:sym typeface="Trebuchet MS"/>
              </a:defRPr>
            </a:lvl3pPr>
            <a:lvl4pPr marL="1371600" marR="0" lvl="3" indent="0" algn="l" rtl="0">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4pPr>
            <a:lvl5pPr marL="1828800" marR="0" lvl="4" indent="0" algn="l" rtl="0">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5pPr>
            <a:lvl6pPr marL="2286000" marR="0" lvl="5"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6pPr>
            <a:lvl7pPr marL="2743200" marR="0" lvl="6"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7pPr>
            <a:lvl8pPr marL="3200400" marR="0" lvl="7"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8pPr>
            <a:lvl9pPr marL="3657600" marR="0" lvl="8"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9pPr>
          </a:lstStyle>
          <a:p>
            <a:endParaRPr/>
          </a:p>
        </p:txBody>
      </p:sp>
      <p:sp>
        <p:nvSpPr>
          <p:cNvPr id="111" name="Shape 111"/>
          <p:cNvSpPr txBox="1">
            <a:spLocks noGrp="1"/>
          </p:cNvSpPr>
          <p:nvPr>
            <p:ph type="dt" idx="10"/>
          </p:nvPr>
        </p:nvSpPr>
        <p:spPr>
          <a:xfrm>
            <a:off x="38862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12" name="Shape 112"/>
          <p:cNvSpPr txBox="1">
            <a:spLocks noGrp="1"/>
          </p:cNvSpPr>
          <p:nvPr>
            <p:ph type="ftr" idx="11"/>
          </p:nvPr>
        </p:nvSpPr>
        <p:spPr>
          <a:xfrm>
            <a:off x="5867400" y="6288087"/>
            <a:ext cx="2676525"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13" name="Shape 113"/>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Picture with Caption, Alt.">
    <p:spTree>
      <p:nvGrpSpPr>
        <p:cNvPr id="1" name="Shape 114"/>
        <p:cNvGrpSpPr/>
        <p:nvPr/>
      </p:nvGrpSpPr>
      <p:grpSpPr>
        <a:xfrm>
          <a:off x="0" y="0"/>
          <a:ext cx="0" cy="0"/>
          <a:chOff x="0" y="0"/>
          <a:chExt cx="0" cy="0"/>
        </a:xfrm>
      </p:grpSpPr>
      <p:pic>
        <p:nvPicPr>
          <p:cNvPr id="115" name="Shape 115" descr="Overlay-PictureCaption-Extras.png"/>
          <p:cNvPicPr preferRelativeResize="0"/>
          <p:nvPr/>
        </p:nvPicPr>
        <p:blipFill rotWithShape="1">
          <a:blip r:embed="rId2">
            <a:alphaModFix/>
          </a:blip>
          <a:srcRect/>
          <a:stretch/>
        </p:blipFill>
        <p:spPr>
          <a:xfrm>
            <a:off x="158750" y="187325"/>
            <a:ext cx="8826499" cy="6483349"/>
          </a:xfrm>
          <a:prstGeom prst="rect">
            <a:avLst/>
          </a:prstGeom>
          <a:noFill/>
          <a:ln>
            <a:noFill/>
          </a:ln>
        </p:spPr>
      </p:pic>
      <p:sp>
        <p:nvSpPr>
          <p:cNvPr id="116" name="Shape 116"/>
          <p:cNvSpPr txBox="1">
            <a:spLocks noGrp="1"/>
          </p:cNvSpPr>
          <p:nvPr>
            <p:ph type="title"/>
          </p:nvPr>
        </p:nvSpPr>
        <p:spPr>
          <a:xfrm>
            <a:off x="4710953" y="533400"/>
            <a:ext cx="3657600" cy="1252537"/>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17" name="Shape 117"/>
          <p:cNvSpPr>
            <a:spLocks noGrp="1"/>
          </p:cNvSpPr>
          <p:nvPr>
            <p:ph type="pic" idx="2"/>
          </p:nvPr>
        </p:nvSpPr>
        <p:spPr>
          <a:xfrm flipH="1">
            <a:off x="596153" y="1600199"/>
            <a:ext cx="3657600" cy="3657601"/>
          </a:xfrm>
          <a:prstGeom prst="ellipse">
            <a:avLst/>
          </a:prstGeom>
          <a:blipFill rotWithShape="0">
            <a:blip r:embed="rId3">
              <a:alphaModFix/>
            </a:blip>
            <a:stretch>
              <a:fillRect/>
            </a:stretch>
          </a:blipFill>
          <a:ln w="28575" cap="flat" cmpd="sng">
            <a:solidFill>
              <a:schemeClr val="lt1"/>
            </a:solidFill>
            <a:prstDash val="solid"/>
            <a:round/>
            <a:headEnd type="none" w="med" len="med"/>
            <a:tailEnd type="none" w="med" len="med"/>
          </a:ln>
        </p:spPr>
        <p:txBody>
          <a:bodyPr lIns="91425" tIns="91425" rIns="91425" bIns="91425" anchor="t" anchorCtr="0"/>
          <a:lstStyle>
            <a:lvl1pPr marL="0" marR="0" lvl="0" indent="0" algn="l" rtl="0">
              <a:spcBef>
                <a:spcPts val="2000"/>
              </a:spcBef>
              <a:spcAft>
                <a:spcPts val="0"/>
              </a:spcAft>
              <a:buClr>
                <a:srgbClr val="001D4D"/>
              </a:buClr>
              <a:buFont typeface="Noto Sans Symbols"/>
              <a:buNone/>
              <a:defRPr sz="3200" b="0" i="0" u="none" strike="noStrike" cap="none">
                <a:solidFill>
                  <a:srgbClr val="001D4D"/>
                </a:solidFill>
                <a:latin typeface="Trebuchet MS"/>
                <a:ea typeface="Trebuchet MS"/>
                <a:cs typeface="Trebuchet MS"/>
                <a:sym typeface="Trebuchet MS"/>
              </a:defRPr>
            </a:lvl1pPr>
            <a:lvl2pPr marL="457200" marR="0" lvl="1" indent="0" algn="l" rtl="0">
              <a:spcBef>
                <a:spcPts val="60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2pPr>
            <a:lvl3pPr marL="914400" marR="0" lvl="2" indent="0" algn="l" rtl="0">
              <a:spcBef>
                <a:spcPts val="600"/>
              </a:spcBef>
              <a:spcAft>
                <a:spcPts val="0"/>
              </a:spcAft>
              <a:buClr>
                <a:srgbClr val="001D4D"/>
              </a:buClr>
              <a:buFont typeface="Noto Sans Symbols"/>
              <a:buNone/>
              <a:defRPr sz="2400" b="0" i="0" u="none" strike="noStrike" cap="none">
                <a:solidFill>
                  <a:srgbClr val="001D4D"/>
                </a:solidFill>
                <a:latin typeface="Trebuchet MS"/>
                <a:ea typeface="Trebuchet MS"/>
                <a:cs typeface="Trebuchet MS"/>
                <a:sym typeface="Trebuchet MS"/>
              </a:defRPr>
            </a:lvl3pPr>
            <a:lvl4pPr marL="1371600" marR="0" lvl="3" indent="0" algn="l" rtl="0">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4pPr>
            <a:lvl5pPr marL="1828800" marR="0" lvl="4" indent="0" algn="l" rtl="0">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5pPr>
            <a:lvl6pPr marL="2286000" marR="0" lvl="5"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6pPr>
            <a:lvl7pPr marL="2743200" marR="0" lvl="6"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7pPr>
            <a:lvl8pPr marL="3200400" marR="0" lvl="7"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8pPr>
            <a:lvl9pPr marL="3657600" marR="0" lvl="8"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9pPr>
          </a:lstStyle>
          <a:p>
            <a:endParaRPr/>
          </a:p>
        </p:txBody>
      </p:sp>
      <p:sp>
        <p:nvSpPr>
          <p:cNvPr id="118" name="Shape 118"/>
          <p:cNvSpPr txBox="1">
            <a:spLocks noGrp="1"/>
          </p:cNvSpPr>
          <p:nvPr>
            <p:ph type="body" idx="1"/>
          </p:nvPr>
        </p:nvSpPr>
        <p:spPr>
          <a:xfrm>
            <a:off x="4710412" y="1828800"/>
            <a:ext cx="3657600" cy="3809999"/>
          </a:xfrm>
          <a:prstGeom prst="rect">
            <a:avLst/>
          </a:prstGeom>
          <a:noFill/>
          <a:ln>
            <a:noFill/>
          </a:ln>
        </p:spPr>
        <p:txBody>
          <a:bodyPr lIns="91425" tIns="91425" rIns="91425" bIns="91425" anchor="t" anchorCtr="0"/>
          <a:lstStyle>
            <a:lvl1pPr marL="0" marR="0" lvl="0" indent="0" algn="l" rtl="0">
              <a:spcBef>
                <a:spcPts val="20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19" name="Shape 119"/>
          <p:cNvSpPr txBox="1">
            <a:spLocks noGrp="1"/>
          </p:cNvSpPr>
          <p:nvPr>
            <p:ph type="dt" idx="10"/>
          </p:nvPr>
        </p:nvSpPr>
        <p:spPr>
          <a:xfrm>
            <a:off x="381000" y="6288087"/>
            <a:ext cx="1865312"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20" name="Shape 120"/>
          <p:cNvSpPr txBox="1">
            <a:spLocks noGrp="1"/>
          </p:cNvSpPr>
          <p:nvPr>
            <p:ph type="ftr" idx="11"/>
          </p:nvPr>
        </p:nvSpPr>
        <p:spPr>
          <a:xfrm>
            <a:off x="3325812" y="6288087"/>
            <a:ext cx="5218112"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21" name="Shape 121"/>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Picture above Caption">
    <p:spTree>
      <p:nvGrpSpPr>
        <p:cNvPr id="1" name="Shape 122"/>
        <p:cNvGrpSpPr/>
        <p:nvPr/>
      </p:nvGrpSpPr>
      <p:grpSpPr>
        <a:xfrm>
          <a:off x="0" y="0"/>
          <a:ext cx="0" cy="0"/>
          <a:chOff x="0" y="0"/>
          <a:chExt cx="0" cy="0"/>
        </a:xfrm>
      </p:grpSpPr>
      <p:pic>
        <p:nvPicPr>
          <p:cNvPr id="123" name="Shape 123" descr="Overlay-PictureCaption-Extras.png"/>
          <p:cNvPicPr preferRelativeResize="0"/>
          <p:nvPr/>
        </p:nvPicPr>
        <p:blipFill rotWithShape="1">
          <a:blip r:embed="rId2">
            <a:alphaModFix/>
          </a:blip>
          <a:srcRect/>
          <a:stretch/>
        </p:blipFill>
        <p:spPr>
          <a:xfrm>
            <a:off x="158750" y="187325"/>
            <a:ext cx="8826499" cy="6483349"/>
          </a:xfrm>
          <a:prstGeom prst="rect">
            <a:avLst/>
          </a:prstGeom>
          <a:noFill/>
          <a:ln>
            <a:noFill/>
          </a:ln>
        </p:spPr>
      </p:pic>
      <p:sp>
        <p:nvSpPr>
          <p:cNvPr id="124" name="Shape 124"/>
          <p:cNvSpPr txBox="1">
            <a:spLocks noGrp="1"/>
          </p:cNvSpPr>
          <p:nvPr>
            <p:ph type="title"/>
          </p:nvPr>
        </p:nvSpPr>
        <p:spPr>
          <a:xfrm>
            <a:off x="808037" y="3778623"/>
            <a:ext cx="7560514" cy="1102658"/>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6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25" name="Shape 125"/>
          <p:cNvSpPr>
            <a:spLocks noGrp="1"/>
          </p:cNvSpPr>
          <p:nvPr>
            <p:ph type="pic" idx="2"/>
          </p:nvPr>
        </p:nvSpPr>
        <p:spPr>
          <a:xfrm flipH="1">
            <a:off x="871583" y="762000"/>
            <a:ext cx="7427726" cy="2989730"/>
          </a:xfrm>
          <a:prstGeom prst="roundRect">
            <a:avLst>
              <a:gd name="adj" fmla="val 7476"/>
            </a:avLst>
          </a:prstGeom>
          <a:blipFill rotWithShape="0">
            <a:blip r:embed="rId3">
              <a:alphaModFix/>
            </a:blip>
            <a:stretch>
              <a:fillRect/>
            </a:stretch>
          </a:blipFill>
          <a:ln w="28575" cap="flat" cmpd="sng">
            <a:solidFill>
              <a:schemeClr val="lt1"/>
            </a:solidFill>
            <a:prstDash val="solid"/>
            <a:round/>
            <a:headEnd type="none" w="med" len="med"/>
            <a:tailEnd type="none" w="med" len="med"/>
          </a:ln>
        </p:spPr>
        <p:txBody>
          <a:bodyPr lIns="91425" tIns="91425" rIns="91425" bIns="91425" anchor="t" anchorCtr="0"/>
          <a:lstStyle>
            <a:lvl1pPr marL="0" marR="0" lvl="0" indent="0" algn="l" rtl="0">
              <a:spcBef>
                <a:spcPts val="2000"/>
              </a:spcBef>
              <a:spcAft>
                <a:spcPts val="0"/>
              </a:spcAft>
              <a:buClr>
                <a:srgbClr val="001D4D"/>
              </a:buClr>
              <a:buFont typeface="Noto Sans Symbols"/>
              <a:buNone/>
              <a:defRPr sz="3200" b="0" i="0" u="none" strike="noStrike" cap="none">
                <a:solidFill>
                  <a:srgbClr val="001D4D"/>
                </a:solidFill>
                <a:latin typeface="Trebuchet MS"/>
                <a:ea typeface="Trebuchet MS"/>
                <a:cs typeface="Trebuchet MS"/>
                <a:sym typeface="Trebuchet MS"/>
              </a:defRPr>
            </a:lvl1pPr>
            <a:lvl2pPr marL="457200" marR="0" lvl="1" indent="0" algn="l" rtl="0">
              <a:spcBef>
                <a:spcPts val="60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2pPr>
            <a:lvl3pPr marL="914400" marR="0" lvl="2" indent="0" algn="l" rtl="0">
              <a:spcBef>
                <a:spcPts val="600"/>
              </a:spcBef>
              <a:spcAft>
                <a:spcPts val="0"/>
              </a:spcAft>
              <a:buClr>
                <a:srgbClr val="001D4D"/>
              </a:buClr>
              <a:buFont typeface="Noto Sans Symbols"/>
              <a:buNone/>
              <a:defRPr sz="2400" b="0" i="0" u="none" strike="noStrike" cap="none">
                <a:solidFill>
                  <a:srgbClr val="001D4D"/>
                </a:solidFill>
                <a:latin typeface="Trebuchet MS"/>
                <a:ea typeface="Trebuchet MS"/>
                <a:cs typeface="Trebuchet MS"/>
                <a:sym typeface="Trebuchet MS"/>
              </a:defRPr>
            </a:lvl3pPr>
            <a:lvl4pPr marL="1371600" marR="0" lvl="3" indent="0" algn="l" rtl="0">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4pPr>
            <a:lvl5pPr marL="1828800" marR="0" lvl="4" indent="0" algn="l" rtl="0">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5pPr>
            <a:lvl6pPr marL="2286000" marR="0" lvl="5"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6pPr>
            <a:lvl7pPr marL="2743200" marR="0" lvl="6"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7pPr>
            <a:lvl8pPr marL="3200400" marR="0" lvl="7"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8pPr>
            <a:lvl9pPr marL="3657600" marR="0" lvl="8" indent="0" algn="l" rtl="0">
              <a:spcBef>
                <a:spcPts val="400"/>
              </a:spcBef>
              <a:buClr>
                <a:schemeClr val="dk1"/>
              </a:buClr>
              <a:buFont typeface="Arial"/>
              <a:buNone/>
              <a:defRPr sz="2000" b="0" i="0" u="none" strike="noStrike" cap="none">
                <a:solidFill>
                  <a:schemeClr val="dk1"/>
                </a:solidFill>
                <a:latin typeface="Trebuchet MS"/>
                <a:ea typeface="Trebuchet MS"/>
                <a:cs typeface="Trebuchet MS"/>
                <a:sym typeface="Trebuchet MS"/>
              </a:defRPr>
            </a:lvl9pPr>
          </a:lstStyle>
          <a:p>
            <a:endParaRPr/>
          </a:p>
        </p:txBody>
      </p:sp>
      <p:sp>
        <p:nvSpPr>
          <p:cNvPr id="126" name="Shape 126"/>
          <p:cNvSpPr txBox="1">
            <a:spLocks noGrp="1"/>
          </p:cNvSpPr>
          <p:nvPr>
            <p:ph type="body" idx="1"/>
          </p:nvPr>
        </p:nvSpPr>
        <p:spPr>
          <a:xfrm>
            <a:off x="808033" y="4827492"/>
            <a:ext cx="7559977" cy="1220881"/>
          </a:xfrm>
          <a:prstGeom prst="rect">
            <a:avLst/>
          </a:prstGeom>
          <a:noFill/>
          <a:ln>
            <a:noFill/>
          </a:ln>
        </p:spPr>
        <p:txBody>
          <a:bodyPr lIns="91425" tIns="91425" rIns="91425" bIns="91425" anchor="t" anchorCtr="0"/>
          <a:lstStyle>
            <a:lvl1pPr marL="0" marR="0" lvl="0" indent="0" algn="l" rtl="0">
              <a:spcBef>
                <a:spcPts val="600"/>
              </a:spcBef>
              <a:spcAft>
                <a:spcPts val="0"/>
              </a:spcAft>
              <a:buClr>
                <a:srgbClr val="001D4D"/>
              </a:buClr>
              <a:buFont typeface="Noto Sans Symbols"/>
              <a:buNone/>
              <a:defRPr sz="1800" b="0" i="0" u="none" strike="noStrike" cap="none">
                <a:solidFill>
                  <a:srgbClr val="001D4D"/>
                </a:solidFill>
                <a:latin typeface="Trebuchet MS"/>
                <a:ea typeface="Trebuchet MS"/>
                <a:cs typeface="Trebuchet MS"/>
                <a:sym typeface="Trebuchet MS"/>
              </a:defRPr>
            </a:lvl1pPr>
            <a:lvl2pPr marL="457200" marR="0" lvl="1" indent="0" algn="l" rtl="0">
              <a:spcBef>
                <a:spcPts val="600"/>
              </a:spcBef>
              <a:spcAft>
                <a:spcPts val="0"/>
              </a:spcAft>
              <a:buClr>
                <a:srgbClr val="001D4D"/>
              </a:buClr>
              <a:buFont typeface="Noto Sans Symbols"/>
              <a:buNone/>
              <a:defRPr sz="1200" b="0" i="0" u="none" strike="noStrike" cap="none">
                <a:solidFill>
                  <a:srgbClr val="001D4D"/>
                </a:solidFill>
                <a:latin typeface="Trebuchet MS"/>
                <a:ea typeface="Trebuchet MS"/>
                <a:cs typeface="Trebuchet MS"/>
                <a:sym typeface="Trebuchet MS"/>
              </a:defRPr>
            </a:lvl2pPr>
            <a:lvl3pPr marL="914400" marR="0" lvl="2" indent="0" algn="l" rtl="0">
              <a:spcBef>
                <a:spcPts val="600"/>
              </a:spcBef>
              <a:spcAft>
                <a:spcPts val="0"/>
              </a:spcAft>
              <a:buClr>
                <a:srgbClr val="001D4D"/>
              </a:buClr>
              <a:buFont typeface="Noto Sans Symbols"/>
              <a:buNone/>
              <a:defRPr sz="1000" b="0" i="0" u="none" strike="noStrike" cap="none">
                <a:solidFill>
                  <a:srgbClr val="001D4D"/>
                </a:solidFill>
                <a:latin typeface="Trebuchet MS"/>
                <a:ea typeface="Trebuchet MS"/>
                <a:cs typeface="Trebuchet MS"/>
                <a:sym typeface="Trebuchet MS"/>
              </a:defRPr>
            </a:lvl3pPr>
            <a:lvl4pPr marL="1371600" marR="0" lvl="3" indent="0" algn="l" rtl="0">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4pPr>
            <a:lvl5pPr marL="1828800" marR="0" lvl="4" indent="0" algn="l" rtl="0">
              <a:spcBef>
                <a:spcPts val="600"/>
              </a:spcBef>
              <a:spcAft>
                <a:spcPts val="0"/>
              </a:spcAft>
              <a:buClr>
                <a:srgbClr val="001D4D"/>
              </a:buClr>
              <a:buFont typeface="Noto Sans Symbols"/>
              <a:buNone/>
              <a:defRPr sz="900" b="0" i="0" u="none" strike="noStrike" cap="none">
                <a:solidFill>
                  <a:srgbClr val="001D4D"/>
                </a:solidFill>
                <a:latin typeface="Trebuchet MS"/>
                <a:ea typeface="Trebuchet MS"/>
                <a:cs typeface="Trebuchet MS"/>
                <a:sym typeface="Trebuchet MS"/>
              </a:defRPr>
            </a:lvl5pPr>
            <a:lvl6pPr marL="2286000" marR="0" lvl="5"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6pPr>
            <a:lvl7pPr marL="2743200" marR="0" lvl="6"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7pPr>
            <a:lvl8pPr marL="3200400" marR="0" lvl="7"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8pPr>
            <a:lvl9pPr marL="3657600" marR="0" lvl="8" indent="0" algn="l" rtl="0">
              <a:spcBef>
                <a:spcPts val="180"/>
              </a:spcBef>
              <a:buClr>
                <a:schemeClr val="dk1"/>
              </a:buClr>
              <a:buFont typeface="Arial"/>
              <a:buNone/>
              <a:defRPr sz="900" b="0" i="0" u="none" strike="noStrike" cap="none">
                <a:solidFill>
                  <a:schemeClr val="dk1"/>
                </a:solidFill>
                <a:latin typeface="Trebuchet MS"/>
                <a:ea typeface="Trebuchet MS"/>
                <a:cs typeface="Trebuchet MS"/>
                <a:sym typeface="Trebuchet MS"/>
              </a:defRPr>
            </a:lvl9pPr>
          </a:lstStyle>
          <a:p>
            <a:endParaRPr/>
          </a:p>
        </p:txBody>
      </p:sp>
      <p:sp>
        <p:nvSpPr>
          <p:cNvPr id="127" name="Shape 127"/>
          <p:cNvSpPr txBox="1">
            <a:spLocks noGrp="1"/>
          </p:cNvSpPr>
          <p:nvPr>
            <p:ph type="dt" idx="10"/>
          </p:nvPr>
        </p:nvSpPr>
        <p:spPr>
          <a:xfrm>
            <a:off x="381000" y="6288087"/>
            <a:ext cx="1865312"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28" name="Shape 128"/>
          <p:cNvSpPr txBox="1">
            <a:spLocks noGrp="1"/>
          </p:cNvSpPr>
          <p:nvPr>
            <p:ph type="ftr" idx="11"/>
          </p:nvPr>
        </p:nvSpPr>
        <p:spPr>
          <a:xfrm>
            <a:off x="3325812" y="6288087"/>
            <a:ext cx="5218112"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29" name="Shape 129"/>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30"/>
        <p:cNvGrpSpPr/>
        <p:nvPr/>
      </p:nvGrpSpPr>
      <p:grpSpPr>
        <a:xfrm>
          <a:off x="0" y="0"/>
          <a:ext cx="0" cy="0"/>
          <a:chOff x="0" y="0"/>
          <a:chExt cx="0" cy="0"/>
        </a:xfrm>
      </p:grpSpPr>
      <p:pic>
        <p:nvPicPr>
          <p:cNvPr id="131" name="Shape 131" descr="Overlay-ContentSlides.png"/>
          <p:cNvPicPr preferRelativeResize="0"/>
          <p:nvPr/>
        </p:nvPicPr>
        <p:blipFill rotWithShape="1">
          <a:blip r:embed="rId2">
            <a:alphaModFix/>
          </a:blip>
          <a:srcRect/>
          <a:stretch/>
        </p:blipFill>
        <p:spPr>
          <a:xfrm>
            <a:off x="150813" y="187325"/>
            <a:ext cx="8828086" cy="6481762"/>
          </a:xfrm>
          <a:prstGeom prst="rect">
            <a:avLst/>
          </a:prstGeom>
          <a:noFill/>
          <a:ln>
            <a:noFill/>
          </a:ln>
        </p:spPr>
      </p:pic>
      <p:sp>
        <p:nvSpPr>
          <p:cNvPr id="132" name="Shape 132"/>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33" name="Shape 133"/>
          <p:cNvSpPr txBox="1">
            <a:spLocks noGrp="1"/>
          </p:cNvSpPr>
          <p:nvPr>
            <p:ph type="body" idx="1"/>
          </p:nvPr>
        </p:nvSpPr>
        <p:spPr>
          <a:xfrm rot="5400000">
            <a:off x="2466975" y="141288"/>
            <a:ext cx="4208462" cy="7583486"/>
          </a:xfrm>
          <a:prstGeom prst="rect">
            <a:avLst/>
          </a:prstGeom>
          <a:noFill/>
          <a:ln>
            <a:noFill/>
          </a:ln>
        </p:spPr>
        <p:txBody>
          <a:bodyPr lIns="91425" tIns="91425" rIns="91425" bIns="91425" anchor="t" anchorCtr="0"/>
          <a:lstStyle>
            <a:lvl1pPr marL="282575" marR="0" lvl="0" indent="-142875" algn="l" rtl="0">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171450" algn="l" rtl="0">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34" name="Shape 134"/>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5" name="Shape 135"/>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6" name="Shape 136"/>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37"/>
        <p:cNvGrpSpPr/>
        <p:nvPr/>
      </p:nvGrpSpPr>
      <p:grpSpPr>
        <a:xfrm>
          <a:off x="0" y="0"/>
          <a:ext cx="0" cy="0"/>
          <a:chOff x="0" y="0"/>
          <a:chExt cx="0" cy="0"/>
        </a:xfrm>
      </p:grpSpPr>
      <p:pic>
        <p:nvPicPr>
          <p:cNvPr id="138" name="Shape 138" descr="Overlay-ContentSlides.png"/>
          <p:cNvPicPr preferRelativeResize="0"/>
          <p:nvPr/>
        </p:nvPicPr>
        <p:blipFill rotWithShape="1">
          <a:blip r:embed="rId2">
            <a:alphaModFix/>
          </a:blip>
          <a:srcRect/>
          <a:stretch/>
        </p:blipFill>
        <p:spPr>
          <a:xfrm>
            <a:off x="150813" y="187325"/>
            <a:ext cx="8828086" cy="6481762"/>
          </a:xfrm>
          <a:prstGeom prst="rect">
            <a:avLst/>
          </a:prstGeom>
          <a:noFill/>
          <a:ln>
            <a:noFill/>
          </a:ln>
        </p:spPr>
      </p:pic>
      <p:sp>
        <p:nvSpPr>
          <p:cNvPr id="139" name="Shape 139"/>
          <p:cNvSpPr txBox="1">
            <a:spLocks noGrp="1"/>
          </p:cNvSpPr>
          <p:nvPr>
            <p:ph type="title"/>
          </p:nvPr>
        </p:nvSpPr>
        <p:spPr>
          <a:xfrm rot="5400000">
            <a:off x="5373266" y="2734842"/>
            <a:ext cx="5268912" cy="1358152"/>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40" name="Shape 140"/>
          <p:cNvSpPr txBox="1">
            <a:spLocks noGrp="1"/>
          </p:cNvSpPr>
          <p:nvPr>
            <p:ph type="body" idx="1"/>
          </p:nvPr>
        </p:nvSpPr>
        <p:spPr>
          <a:xfrm rot="5400000">
            <a:off x="1230313" y="328613"/>
            <a:ext cx="5268911" cy="6170612"/>
          </a:xfrm>
          <a:prstGeom prst="rect">
            <a:avLst/>
          </a:prstGeom>
          <a:noFill/>
          <a:ln>
            <a:noFill/>
          </a:ln>
        </p:spPr>
        <p:txBody>
          <a:bodyPr lIns="91425" tIns="91425" rIns="91425" bIns="91425" anchor="t" anchorCtr="0"/>
          <a:lstStyle>
            <a:lvl1pPr marL="282575" marR="0" lvl="0" indent="-142875" algn="l" rtl="0">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171450" algn="l" rtl="0">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41" name="Shape 141"/>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2" name="Shape 142"/>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3" name="Shape 143"/>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4"/>
        <p:cNvGrpSpPr/>
        <p:nvPr/>
      </p:nvGrpSpPr>
      <p:grpSpPr>
        <a:xfrm>
          <a:off x="0" y="0"/>
          <a:ext cx="0" cy="0"/>
          <a:chOff x="0" y="0"/>
          <a:chExt cx="0" cy="0"/>
        </a:xfrm>
      </p:grpSpPr>
      <p:pic>
        <p:nvPicPr>
          <p:cNvPr id="25" name="Shape 25" descr="Overlay-ContentSlides.png"/>
          <p:cNvPicPr preferRelativeResize="0"/>
          <p:nvPr/>
        </p:nvPicPr>
        <p:blipFill rotWithShape="1">
          <a:blip r:embed="rId2">
            <a:alphaModFix/>
          </a:blip>
          <a:srcRect/>
          <a:stretch/>
        </p:blipFill>
        <p:spPr>
          <a:xfrm>
            <a:off x="150813" y="187325"/>
            <a:ext cx="8828086" cy="6481762"/>
          </a:xfrm>
          <a:prstGeom prst="rect">
            <a:avLst/>
          </a:prstGeom>
          <a:noFill/>
          <a:ln>
            <a:noFill/>
          </a:ln>
        </p:spPr>
      </p:pic>
      <p:sp>
        <p:nvSpPr>
          <p:cNvPr id="26" name="Shape 26"/>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27" name="Shape 27"/>
          <p:cNvSpPr txBox="1">
            <a:spLocks noGrp="1"/>
          </p:cNvSpPr>
          <p:nvPr>
            <p:ph type="body" idx="1"/>
          </p:nvPr>
        </p:nvSpPr>
        <p:spPr>
          <a:xfrm>
            <a:off x="779462" y="1828800"/>
            <a:ext cx="7583486" cy="4208462"/>
          </a:xfrm>
          <a:prstGeom prst="rect">
            <a:avLst/>
          </a:prstGeom>
          <a:noFill/>
          <a:ln>
            <a:noFill/>
          </a:ln>
        </p:spPr>
        <p:txBody>
          <a:bodyPr lIns="91425" tIns="91425" rIns="91425" bIns="91425" anchor="t" anchorCtr="0"/>
          <a:lstStyle>
            <a:lvl1pPr marL="282575" marR="0" lvl="0" indent="-142875" algn="l" rtl="0">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171450" algn="l" rtl="0">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28" name="Shape 28"/>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1"/>
        <p:cNvGrpSpPr/>
        <p:nvPr/>
      </p:nvGrpSpPr>
      <p:grpSpPr>
        <a:xfrm>
          <a:off x="0" y="0"/>
          <a:ext cx="0" cy="0"/>
          <a:chOff x="0" y="0"/>
          <a:chExt cx="0" cy="0"/>
        </a:xfrm>
      </p:grpSpPr>
      <p:pic>
        <p:nvPicPr>
          <p:cNvPr id="32" name="Shape 32" descr="Overlay-SectionHeader.png"/>
          <p:cNvPicPr preferRelativeResize="0"/>
          <p:nvPr/>
        </p:nvPicPr>
        <p:blipFill rotWithShape="1">
          <a:blip r:embed="rId2">
            <a:alphaModFix/>
          </a:blip>
          <a:srcRect/>
          <a:stretch/>
        </p:blipFill>
        <p:spPr>
          <a:xfrm>
            <a:off x="381000" y="0"/>
            <a:ext cx="8826499" cy="6483349"/>
          </a:xfrm>
          <a:prstGeom prst="rect">
            <a:avLst/>
          </a:prstGeom>
          <a:noFill/>
          <a:ln>
            <a:noFill/>
          </a:ln>
        </p:spPr>
      </p:pic>
      <p:sp>
        <p:nvSpPr>
          <p:cNvPr id="33" name="Shape 33"/>
          <p:cNvSpPr txBox="1">
            <a:spLocks noGrp="1"/>
          </p:cNvSpPr>
          <p:nvPr>
            <p:ph type="title"/>
          </p:nvPr>
        </p:nvSpPr>
        <p:spPr>
          <a:xfrm>
            <a:off x="779462" y="2591359"/>
            <a:ext cx="7583486" cy="1362075"/>
          </a:xfrm>
          <a:prstGeom prst="rect">
            <a:avLst/>
          </a:prstGeom>
          <a:noFill/>
          <a:ln>
            <a:noFill/>
          </a:ln>
        </p:spPr>
        <p:txBody>
          <a:bodyPr lIns="91425" tIns="91425" rIns="91425" bIns="91425" anchor="b" anchorCtr="0"/>
          <a:lstStyle>
            <a:lvl1pPr marL="0" marR="0" lvl="0" indent="0" algn="l" rtl="0">
              <a:spcBef>
                <a:spcPts val="0"/>
              </a:spcBef>
              <a:spcAft>
                <a:spcPts val="0"/>
              </a:spcAft>
              <a:buNone/>
              <a:defRPr sz="4400" b="1"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34" name="Shape 34"/>
          <p:cNvSpPr txBox="1">
            <a:spLocks noGrp="1"/>
          </p:cNvSpPr>
          <p:nvPr>
            <p:ph type="body" idx="1"/>
          </p:nvPr>
        </p:nvSpPr>
        <p:spPr>
          <a:xfrm>
            <a:off x="779462" y="3950353"/>
            <a:ext cx="7583486" cy="1500187"/>
          </a:xfrm>
          <a:prstGeom prst="rect">
            <a:avLst/>
          </a:prstGeom>
          <a:noFill/>
          <a:ln>
            <a:noFill/>
          </a:ln>
        </p:spPr>
        <p:txBody>
          <a:bodyPr lIns="91425" tIns="91425" rIns="91425" bIns="91425" anchor="t" anchorCtr="0"/>
          <a:lstStyle>
            <a:lvl1pPr marL="0" marR="0" lvl="0" indent="0" algn="l" rtl="0">
              <a:spcBef>
                <a:spcPts val="600"/>
              </a:spcBef>
              <a:spcAft>
                <a:spcPts val="0"/>
              </a:spcAft>
              <a:buClr>
                <a:srgbClr val="001D4D"/>
              </a:buClr>
              <a:buFont typeface="Noto Sans Symbols"/>
              <a:buNone/>
              <a:defRPr sz="2000" b="0" i="0" u="none" strike="noStrike" cap="none">
                <a:solidFill>
                  <a:srgbClr val="001D4D"/>
                </a:solidFill>
                <a:latin typeface="Trebuchet MS"/>
                <a:ea typeface="Trebuchet MS"/>
                <a:cs typeface="Trebuchet MS"/>
                <a:sym typeface="Trebuchet MS"/>
              </a:defRPr>
            </a:lvl1pPr>
            <a:lvl2pPr marL="457200" marR="0" lvl="1" indent="0" algn="l" rtl="0">
              <a:spcBef>
                <a:spcPts val="600"/>
              </a:spcBef>
              <a:spcAft>
                <a:spcPts val="0"/>
              </a:spcAft>
              <a:buClr>
                <a:srgbClr val="888888"/>
              </a:buClr>
              <a:buFont typeface="Noto Sans Symbols"/>
              <a:buNone/>
              <a:defRPr sz="1800" b="0" i="0" u="none" strike="noStrike" cap="none">
                <a:solidFill>
                  <a:srgbClr val="888888"/>
                </a:solidFill>
                <a:latin typeface="Trebuchet MS"/>
                <a:ea typeface="Trebuchet MS"/>
                <a:cs typeface="Trebuchet MS"/>
                <a:sym typeface="Trebuchet MS"/>
              </a:defRPr>
            </a:lvl2pPr>
            <a:lvl3pPr marL="914400" marR="0" lvl="2" indent="0" algn="l" rtl="0">
              <a:spcBef>
                <a:spcPts val="600"/>
              </a:spcBef>
              <a:spcAft>
                <a:spcPts val="0"/>
              </a:spcAft>
              <a:buClr>
                <a:srgbClr val="888888"/>
              </a:buClr>
              <a:buFont typeface="Noto Sans Symbols"/>
              <a:buNone/>
              <a:defRPr sz="1600" b="0" i="0" u="none" strike="noStrike" cap="none">
                <a:solidFill>
                  <a:srgbClr val="888888"/>
                </a:solidFill>
                <a:latin typeface="Trebuchet MS"/>
                <a:ea typeface="Trebuchet MS"/>
                <a:cs typeface="Trebuchet MS"/>
                <a:sym typeface="Trebuchet MS"/>
              </a:defRPr>
            </a:lvl3pPr>
            <a:lvl4pPr marL="1371600" marR="0" lvl="3" indent="0" algn="l" rtl="0">
              <a:spcBef>
                <a:spcPts val="600"/>
              </a:spcBef>
              <a:spcAft>
                <a:spcPts val="0"/>
              </a:spcAft>
              <a:buClr>
                <a:srgbClr val="888888"/>
              </a:buClr>
              <a:buFont typeface="Noto Sans Symbols"/>
              <a:buNone/>
              <a:defRPr sz="1400" b="0" i="0" u="none" strike="noStrike" cap="none">
                <a:solidFill>
                  <a:srgbClr val="888888"/>
                </a:solidFill>
                <a:latin typeface="Trebuchet MS"/>
                <a:ea typeface="Trebuchet MS"/>
                <a:cs typeface="Trebuchet MS"/>
                <a:sym typeface="Trebuchet MS"/>
              </a:defRPr>
            </a:lvl4pPr>
            <a:lvl5pPr marL="1828800" marR="0" lvl="4" indent="0" algn="l" rtl="0">
              <a:spcBef>
                <a:spcPts val="600"/>
              </a:spcBef>
              <a:spcAft>
                <a:spcPts val="0"/>
              </a:spcAft>
              <a:buClr>
                <a:srgbClr val="888888"/>
              </a:buClr>
              <a:buFont typeface="Noto Sans Symbols"/>
              <a:buNone/>
              <a:defRPr sz="1400" b="0" i="0" u="none" strike="noStrike" cap="none">
                <a:solidFill>
                  <a:srgbClr val="888888"/>
                </a:solidFill>
                <a:latin typeface="Trebuchet MS"/>
                <a:ea typeface="Trebuchet MS"/>
                <a:cs typeface="Trebuchet MS"/>
                <a:sym typeface="Trebuchet MS"/>
              </a:defRPr>
            </a:lvl5pPr>
            <a:lvl6pPr marL="2286000" marR="0" lvl="5" indent="0" algn="l" rtl="0">
              <a:spcBef>
                <a:spcPts val="280"/>
              </a:spcBef>
              <a:buClr>
                <a:srgbClr val="888888"/>
              </a:buClr>
              <a:buFont typeface="Arial"/>
              <a:buNone/>
              <a:defRPr sz="1400" b="0" i="0" u="none" strike="noStrike" cap="none">
                <a:solidFill>
                  <a:srgbClr val="888888"/>
                </a:solidFill>
                <a:latin typeface="Trebuchet MS"/>
                <a:ea typeface="Trebuchet MS"/>
                <a:cs typeface="Trebuchet MS"/>
                <a:sym typeface="Trebuchet MS"/>
              </a:defRPr>
            </a:lvl6pPr>
            <a:lvl7pPr marL="2743200" marR="0" lvl="6" indent="0" algn="l" rtl="0">
              <a:spcBef>
                <a:spcPts val="280"/>
              </a:spcBef>
              <a:buClr>
                <a:srgbClr val="888888"/>
              </a:buClr>
              <a:buFont typeface="Arial"/>
              <a:buNone/>
              <a:defRPr sz="1400" b="0" i="0" u="none" strike="noStrike" cap="none">
                <a:solidFill>
                  <a:srgbClr val="888888"/>
                </a:solidFill>
                <a:latin typeface="Trebuchet MS"/>
                <a:ea typeface="Trebuchet MS"/>
                <a:cs typeface="Trebuchet MS"/>
                <a:sym typeface="Trebuchet MS"/>
              </a:defRPr>
            </a:lvl7pPr>
            <a:lvl8pPr marL="3200400" marR="0" lvl="7" indent="0" algn="l" rtl="0">
              <a:spcBef>
                <a:spcPts val="280"/>
              </a:spcBef>
              <a:buClr>
                <a:srgbClr val="888888"/>
              </a:buClr>
              <a:buFont typeface="Arial"/>
              <a:buNone/>
              <a:defRPr sz="1400" b="0" i="0" u="none" strike="noStrike" cap="none">
                <a:solidFill>
                  <a:srgbClr val="888888"/>
                </a:solidFill>
                <a:latin typeface="Trebuchet MS"/>
                <a:ea typeface="Trebuchet MS"/>
                <a:cs typeface="Trebuchet MS"/>
                <a:sym typeface="Trebuchet MS"/>
              </a:defRPr>
            </a:lvl8pPr>
            <a:lvl9pPr marL="3657600" marR="0" lvl="8" indent="0" algn="l" rtl="0">
              <a:spcBef>
                <a:spcPts val="280"/>
              </a:spcBef>
              <a:buClr>
                <a:srgbClr val="888888"/>
              </a:buClr>
              <a:buFont typeface="Arial"/>
              <a:buNone/>
              <a:defRPr sz="1400" b="0" i="0" u="none" strike="noStrike" cap="none">
                <a:solidFill>
                  <a:srgbClr val="888888"/>
                </a:solidFill>
                <a:latin typeface="Trebuchet MS"/>
                <a:ea typeface="Trebuchet MS"/>
                <a:cs typeface="Trebuchet MS"/>
                <a:sym typeface="Trebuchet MS"/>
              </a:defRPr>
            </a:lvl9pPr>
          </a:lstStyle>
          <a:p>
            <a:endParaRPr/>
          </a:p>
        </p:txBody>
      </p:sp>
      <p:sp>
        <p:nvSpPr>
          <p:cNvPr id="35" name="Shape 35"/>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8"/>
        <p:cNvGrpSpPr/>
        <p:nvPr/>
      </p:nvGrpSpPr>
      <p:grpSpPr>
        <a:xfrm>
          <a:off x="0" y="0"/>
          <a:ext cx="0" cy="0"/>
          <a:chOff x="0" y="0"/>
          <a:chExt cx="0" cy="0"/>
        </a:xfrm>
      </p:grpSpPr>
      <p:pic>
        <p:nvPicPr>
          <p:cNvPr id="39" name="Shape 39" descr="Overlay-ContentSlides.png"/>
          <p:cNvPicPr preferRelativeResize="0"/>
          <p:nvPr/>
        </p:nvPicPr>
        <p:blipFill rotWithShape="1">
          <a:blip r:embed="rId2">
            <a:alphaModFix/>
          </a:blip>
          <a:srcRect/>
          <a:stretch/>
        </p:blipFill>
        <p:spPr>
          <a:xfrm>
            <a:off x="150813" y="187325"/>
            <a:ext cx="8828086" cy="6481762"/>
          </a:xfrm>
          <a:prstGeom prst="rect">
            <a:avLst/>
          </a:prstGeom>
          <a:noFill/>
          <a:ln>
            <a:noFill/>
          </a:ln>
        </p:spPr>
      </p:pic>
      <p:sp>
        <p:nvSpPr>
          <p:cNvPr id="40" name="Shape 40"/>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41" name="Shape 41"/>
          <p:cNvSpPr txBox="1">
            <a:spLocks noGrp="1"/>
          </p:cNvSpPr>
          <p:nvPr>
            <p:ph type="body" idx="1"/>
          </p:nvPr>
        </p:nvSpPr>
        <p:spPr>
          <a:xfrm>
            <a:off x="779462" y="1828800"/>
            <a:ext cx="3657600" cy="4219575"/>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42" name="Shape 42"/>
          <p:cNvSpPr txBox="1">
            <a:spLocks noGrp="1"/>
          </p:cNvSpPr>
          <p:nvPr>
            <p:ph type="body" idx="2"/>
          </p:nvPr>
        </p:nvSpPr>
        <p:spPr>
          <a:xfrm>
            <a:off x="4688541" y="1828800"/>
            <a:ext cx="3657600" cy="4219575"/>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43" name="Shape 43"/>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5" name="Shape 45"/>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6"/>
        <p:cNvGrpSpPr/>
        <p:nvPr/>
      </p:nvGrpSpPr>
      <p:grpSpPr>
        <a:xfrm>
          <a:off x="0" y="0"/>
          <a:ext cx="0" cy="0"/>
          <a:chOff x="0" y="0"/>
          <a:chExt cx="0" cy="0"/>
        </a:xfrm>
      </p:grpSpPr>
      <p:pic>
        <p:nvPicPr>
          <p:cNvPr id="47" name="Shape 47" descr="Overlay-ContentSlides.png"/>
          <p:cNvPicPr preferRelativeResize="0"/>
          <p:nvPr/>
        </p:nvPicPr>
        <p:blipFill rotWithShape="1">
          <a:blip r:embed="rId2">
            <a:alphaModFix/>
          </a:blip>
          <a:srcRect/>
          <a:stretch/>
        </p:blipFill>
        <p:spPr>
          <a:xfrm>
            <a:off x="150813" y="187325"/>
            <a:ext cx="8828086" cy="6481762"/>
          </a:xfrm>
          <a:prstGeom prst="rect">
            <a:avLst/>
          </a:prstGeom>
          <a:noFill/>
          <a:ln>
            <a:noFill/>
          </a:ln>
        </p:spPr>
      </p:pic>
      <p:cxnSp>
        <p:nvCxnSpPr>
          <p:cNvPr id="48" name="Shape 48"/>
          <p:cNvCxnSpPr/>
          <p:nvPr/>
        </p:nvCxnSpPr>
        <p:spPr>
          <a:xfrm>
            <a:off x="874712" y="2286000"/>
            <a:ext cx="3562350" cy="1587"/>
          </a:xfrm>
          <a:prstGeom prst="straightConnector1">
            <a:avLst/>
          </a:prstGeom>
          <a:noFill/>
          <a:ln w="19050" cap="flat" cmpd="sng">
            <a:solidFill>
              <a:schemeClr val="lt1"/>
            </a:solidFill>
            <a:prstDash val="solid"/>
            <a:round/>
            <a:headEnd type="none" w="med" len="med"/>
            <a:tailEnd type="none" w="med" len="med"/>
          </a:ln>
        </p:spPr>
      </p:cxnSp>
      <p:cxnSp>
        <p:nvCxnSpPr>
          <p:cNvPr id="49" name="Shape 49"/>
          <p:cNvCxnSpPr/>
          <p:nvPr/>
        </p:nvCxnSpPr>
        <p:spPr>
          <a:xfrm>
            <a:off x="4816475" y="2286000"/>
            <a:ext cx="3565525" cy="1587"/>
          </a:xfrm>
          <a:prstGeom prst="straightConnector1">
            <a:avLst/>
          </a:prstGeom>
          <a:noFill/>
          <a:ln w="19050" cap="flat" cmpd="sng">
            <a:solidFill>
              <a:schemeClr val="lt1"/>
            </a:solidFill>
            <a:prstDash val="solid"/>
            <a:round/>
            <a:headEnd type="none" w="med" len="med"/>
            <a:tailEnd type="none" w="med" len="med"/>
          </a:ln>
        </p:spPr>
      </p:cxnSp>
      <p:cxnSp>
        <p:nvCxnSpPr>
          <p:cNvPr id="50" name="Shape 50"/>
          <p:cNvCxnSpPr/>
          <p:nvPr/>
        </p:nvCxnSpPr>
        <p:spPr>
          <a:xfrm>
            <a:off x="874712" y="2286000"/>
            <a:ext cx="3562350" cy="1587"/>
          </a:xfrm>
          <a:prstGeom prst="straightConnector1">
            <a:avLst/>
          </a:prstGeom>
          <a:noFill/>
          <a:ln w="19050" cap="flat" cmpd="sng">
            <a:solidFill>
              <a:schemeClr val="lt1"/>
            </a:solidFill>
            <a:prstDash val="solid"/>
            <a:round/>
            <a:headEnd type="none" w="med" len="med"/>
            <a:tailEnd type="none" w="med" len="med"/>
          </a:ln>
        </p:spPr>
      </p:cxnSp>
      <p:cxnSp>
        <p:nvCxnSpPr>
          <p:cNvPr id="51" name="Shape 51"/>
          <p:cNvCxnSpPr/>
          <p:nvPr/>
        </p:nvCxnSpPr>
        <p:spPr>
          <a:xfrm>
            <a:off x="4816475" y="2286000"/>
            <a:ext cx="3565525" cy="1587"/>
          </a:xfrm>
          <a:prstGeom prst="straightConnector1">
            <a:avLst/>
          </a:prstGeom>
          <a:noFill/>
          <a:ln w="19050" cap="flat" cmpd="sng">
            <a:solidFill>
              <a:schemeClr val="lt1"/>
            </a:solidFill>
            <a:prstDash val="solid"/>
            <a:round/>
            <a:headEnd type="none" w="med" len="med"/>
            <a:tailEnd type="none" w="med" len="med"/>
          </a:ln>
        </p:spPr>
      </p:cxnSp>
      <p:sp>
        <p:nvSpPr>
          <p:cNvPr id="52" name="Shape 52"/>
          <p:cNvSpPr txBox="1">
            <a:spLocks noGrp="1"/>
          </p:cNvSpPr>
          <p:nvPr>
            <p:ph type="title"/>
          </p:nvPr>
        </p:nvSpPr>
        <p:spPr>
          <a:xfrm>
            <a:off x="779462" y="381000"/>
            <a:ext cx="7583486" cy="1044387"/>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53" name="Shape 53"/>
          <p:cNvSpPr txBox="1">
            <a:spLocks noGrp="1"/>
          </p:cNvSpPr>
          <p:nvPr>
            <p:ph type="body" idx="1"/>
          </p:nvPr>
        </p:nvSpPr>
        <p:spPr>
          <a:xfrm>
            <a:off x="779462" y="1438834"/>
            <a:ext cx="3657600" cy="789828"/>
          </a:xfrm>
          <a:prstGeom prst="rect">
            <a:avLst/>
          </a:prstGeom>
          <a:noFill/>
          <a:ln>
            <a:noFill/>
          </a:ln>
        </p:spPr>
        <p:txBody>
          <a:bodyPr lIns="91425" tIns="91425" rIns="91425" bIns="91425" anchor="b" anchorCtr="0"/>
          <a:lstStyle>
            <a:lvl1pPr marL="0" marR="0" lvl="0" indent="0" algn="ctr" rtl="0">
              <a:lnSpc>
                <a:spcPct val="107142"/>
              </a:lnSpc>
              <a:spcBef>
                <a:spcPts val="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1pPr>
            <a:lvl2pPr marL="457200" marR="0" lvl="1" indent="0" algn="l" rtl="0">
              <a:spcBef>
                <a:spcPts val="600"/>
              </a:spcBef>
              <a:spcAft>
                <a:spcPts val="0"/>
              </a:spcAft>
              <a:buClr>
                <a:srgbClr val="001D4D"/>
              </a:buClr>
              <a:buFont typeface="Noto Sans Symbols"/>
              <a:buNone/>
              <a:defRPr sz="2000" b="1" i="0" u="none" strike="noStrike" cap="none">
                <a:solidFill>
                  <a:srgbClr val="001D4D"/>
                </a:solidFill>
                <a:latin typeface="Trebuchet MS"/>
                <a:ea typeface="Trebuchet MS"/>
                <a:cs typeface="Trebuchet MS"/>
                <a:sym typeface="Trebuchet MS"/>
              </a:defRPr>
            </a:lvl2pPr>
            <a:lvl3pPr marL="914400" marR="0" lvl="2" indent="0" algn="l" rtl="0">
              <a:spcBef>
                <a:spcPts val="600"/>
              </a:spcBef>
              <a:spcAft>
                <a:spcPts val="0"/>
              </a:spcAft>
              <a:buClr>
                <a:srgbClr val="001D4D"/>
              </a:buClr>
              <a:buFont typeface="Noto Sans Symbols"/>
              <a:buNone/>
              <a:defRPr sz="1800" b="1" i="0" u="none" strike="noStrike" cap="none">
                <a:solidFill>
                  <a:srgbClr val="001D4D"/>
                </a:solidFill>
                <a:latin typeface="Trebuchet MS"/>
                <a:ea typeface="Trebuchet MS"/>
                <a:cs typeface="Trebuchet MS"/>
                <a:sym typeface="Trebuchet MS"/>
              </a:defRPr>
            </a:lvl3pPr>
            <a:lvl4pPr marL="1371600" marR="0" lvl="3" indent="0" algn="l" rtl="0">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4pPr>
            <a:lvl5pPr marL="1828800" marR="0" lvl="4" indent="0" algn="l" rtl="0">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5pPr>
            <a:lvl6pPr marL="2286000" marR="0" lvl="5" indent="0" algn="l" rtl="0">
              <a:spcBef>
                <a:spcPts val="320"/>
              </a:spcBef>
              <a:buClr>
                <a:schemeClr val="dk1"/>
              </a:buClr>
              <a:buFont typeface="Arial"/>
              <a:buNone/>
              <a:defRPr sz="1600" b="1" i="0" u="none" strike="noStrike" cap="none">
                <a:solidFill>
                  <a:schemeClr val="dk1"/>
                </a:solidFill>
                <a:latin typeface="Trebuchet MS"/>
                <a:ea typeface="Trebuchet MS"/>
                <a:cs typeface="Trebuchet MS"/>
                <a:sym typeface="Trebuchet MS"/>
              </a:defRPr>
            </a:lvl6pPr>
            <a:lvl7pPr marL="2743200" marR="0" lvl="6" indent="0" algn="l" rtl="0">
              <a:spcBef>
                <a:spcPts val="320"/>
              </a:spcBef>
              <a:buClr>
                <a:schemeClr val="dk1"/>
              </a:buClr>
              <a:buFont typeface="Arial"/>
              <a:buNone/>
              <a:defRPr sz="1600" b="1" i="0" u="none" strike="noStrike" cap="none">
                <a:solidFill>
                  <a:schemeClr val="dk1"/>
                </a:solidFill>
                <a:latin typeface="Trebuchet MS"/>
                <a:ea typeface="Trebuchet MS"/>
                <a:cs typeface="Trebuchet MS"/>
                <a:sym typeface="Trebuchet MS"/>
              </a:defRPr>
            </a:lvl7pPr>
            <a:lvl8pPr marL="3200400" marR="0" lvl="7" indent="0" algn="l" rtl="0">
              <a:spcBef>
                <a:spcPts val="320"/>
              </a:spcBef>
              <a:buClr>
                <a:schemeClr val="dk1"/>
              </a:buClr>
              <a:buFont typeface="Arial"/>
              <a:buNone/>
              <a:defRPr sz="1600" b="1" i="0" u="none" strike="noStrike" cap="none">
                <a:solidFill>
                  <a:schemeClr val="dk1"/>
                </a:solidFill>
                <a:latin typeface="Trebuchet MS"/>
                <a:ea typeface="Trebuchet MS"/>
                <a:cs typeface="Trebuchet MS"/>
                <a:sym typeface="Trebuchet MS"/>
              </a:defRPr>
            </a:lvl8pPr>
            <a:lvl9pPr marL="3657600" marR="0" lvl="8" indent="0" algn="l" rtl="0">
              <a:spcBef>
                <a:spcPts val="320"/>
              </a:spcBef>
              <a:buClr>
                <a:schemeClr val="dk1"/>
              </a:buClr>
              <a:buFont typeface="Arial"/>
              <a:buNone/>
              <a:defRPr sz="1600" b="1" i="0" u="none" strike="noStrike" cap="none">
                <a:solidFill>
                  <a:schemeClr val="dk1"/>
                </a:solidFill>
                <a:latin typeface="Trebuchet MS"/>
                <a:ea typeface="Trebuchet MS"/>
                <a:cs typeface="Trebuchet MS"/>
                <a:sym typeface="Trebuchet MS"/>
              </a:defRPr>
            </a:lvl9pPr>
          </a:lstStyle>
          <a:p>
            <a:endParaRPr/>
          </a:p>
        </p:txBody>
      </p:sp>
      <p:sp>
        <p:nvSpPr>
          <p:cNvPr id="54" name="Shape 54"/>
          <p:cNvSpPr txBox="1">
            <a:spLocks noGrp="1"/>
          </p:cNvSpPr>
          <p:nvPr>
            <p:ph type="body" idx="2"/>
          </p:nvPr>
        </p:nvSpPr>
        <p:spPr>
          <a:xfrm>
            <a:off x="779462" y="2362199"/>
            <a:ext cx="3657600" cy="3686174"/>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9pPr>
          </a:lstStyle>
          <a:p>
            <a:endParaRPr/>
          </a:p>
        </p:txBody>
      </p:sp>
      <p:sp>
        <p:nvSpPr>
          <p:cNvPr id="55" name="Shape 55"/>
          <p:cNvSpPr txBox="1">
            <a:spLocks noGrp="1"/>
          </p:cNvSpPr>
          <p:nvPr>
            <p:ph type="body" idx="3"/>
          </p:nvPr>
        </p:nvSpPr>
        <p:spPr>
          <a:xfrm>
            <a:off x="4705350" y="1438834"/>
            <a:ext cx="3657600" cy="789828"/>
          </a:xfrm>
          <a:prstGeom prst="rect">
            <a:avLst/>
          </a:prstGeom>
          <a:noFill/>
          <a:ln>
            <a:noFill/>
          </a:ln>
        </p:spPr>
        <p:txBody>
          <a:bodyPr lIns="91425" tIns="91425" rIns="91425" bIns="91425" anchor="b" anchorCtr="0"/>
          <a:lstStyle>
            <a:lvl1pPr marL="0" marR="0" lvl="0" indent="0" algn="ctr" rtl="0">
              <a:lnSpc>
                <a:spcPct val="107142"/>
              </a:lnSpc>
              <a:spcBef>
                <a:spcPts val="0"/>
              </a:spcBef>
              <a:spcAft>
                <a:spcPts val="0"/>
              </a:spcAft>
              <a:buClr>
                <a:srgbClr val="001D4D"/>
              </a:buClr>
              <a:buFont typeface="Noto Sans Symbols"/>
              <a:buNone/>
              <a:defRPr sz="2800" b="0" i="0" u="none" strike="noStrike" cap="none">
                <a:solidFill>
                  <a:srgbClr val="001D4D"/>
                </a:solidFill>
                <a:latin typeface="Trebuchet MS"/>
                <a:ea typeface="Trebuchet MS"/>
                <a:cs typeface="Trebuchet MS"/>
                <a:sym typeface="Trebuchet MS"/>
              </a:defRPr>
            </a:lvl1pPr>
            <a:lvl2pPr marL="457200" marR="0" lvl="1" indent="0" algn="l" rtl="0">
              <a:spcBef>
                <a:spcPts val="600"/>
              </a:spcBef>
              <a:spcAft>
                <a:spcPts val="0"/>
              </a:spcAft>
              <a:buClr>
                <a:srgbClr val="001D4D"/>
              </a:buClr>
              <a:buFont typeface="Noto Sans Symbols"/>
              <a:buNone/>
              <a:defRPr sz="2000" b="1" i="0" u="none" strike="noStrike" cap="none">
                <a:solidFill>
                  <a:srgbClr val="001D4D"/>
                </a:solidFill>
                <a:latin typeface="Trebuchet MS"/>
                <a:ea typeface="Trebuchet MS"/>
                <a:cs typeface="Trebuchet MS"/>
                <a:sym typeface="Trebuchet MS"/>
              </a:defRPr>
            </a:lvl2pPr>
            <a:lvl3pPr marL="914400" marR="0" lvl="2" indent="0" algn="l" rtl="0">
              <a:spcBef>
                <a:spcPts val="600"/>
              </a:spcBef>
              <a:spcAft>
                <a:spcPts val="0"/>
              </a:spcAft>
              <a:buClr>
                <a:srgbClr val="001D4D"/>
              </a:buClr>
              <a:buFont typeface="Noto Sans Symbols"/>
              <a:buNone/>
              <a:defRPr sz="1800" b="1" i="0" u="none" strike="noStrike" cap="none">
                <a:solidFill>
                  <a:srgbClr val="001D4D"/>
                </a:solidFill>
                <a:latin typeface="Trebuchet MS"/>
                <a:ea typeface="Trebuchet MS"/>
                <a:cs typeface="Trebuchet MS"/>
                <a:sym typeface="Trebuchet MS"/>
              </a:defRPr>
            </a:lvl3pPr>
            <a:lvl4pPr marL="1371600" marR="0" lvl="3" indent="0" algn="l" rtl="0">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4pPr>
            <a:lvl5pPr marL="1828800" marR="0" lvl="4" indent="0" algn="l" rtl="0">
              <a:spcBef>
                <a:spcPts val="600"/>
              </a:spcBef>
              <a:spcAft>
                <a:spcPts val="0"/>
              </a:spcAft>
              <a:buClr>
                <a:srgbClr val="001D4D"/>
              </a:buClr>
              <a:buFont typeface="Noto Sans Symbols"/>
              <a:buNone/>
              <a:defRPr sz="1600" b="1" i="0" u="none" strike="noStrike" cap="none">
                <a:solidFill>
                  <a:srgbClr val="001D4D"/>
                </a:solidFill>
                <a:latin typeface="Trebuchet MS"/>
                <a:ea typeface="Trebuchet MS"/>
                <a:cs typeface="Trebuchet MS"/>
                <a:sym typeface="Trebuchet MS"/>
              </a:defRPr>
            </a:lvl5pPr>
            <a:lvl6pPr marL="2286000" marR="0" lvl="5" indent="0" algn="l" rtl="0">
              <a:spcBef>
                <a:spcPts val="320"/>
              </a:spcBef>
              <a:buClr>
                <a:schemeClr val="dk1"/>
              </a:buClr>
              <a:buFont typeface="Arial"/>
              <a:buNone/>
              <a:defRPr sz="1600" b="1" i="0" u="none" strike="noStrike" cap="none">
                <a:solidFill>
                  <a:schemeClr val="dk1"/>
                </a:solidFill>
                <a:latin typeface="Trebuchet MS"/>
                <a:ea typeface="Trebuchet MS"/>
                <a:cs typeface="Trebuchet MS"/>
                <a:sym typeface="Trebuchet MS"/>
              </a:defRPr>
            </a:lvl6pPr>
            <a:lvl7pPr marL="2743200" marR="0" lvl="6" indent="0" algn="l" rtl="0">
              <a:spcBef>
                <a:spcPts val="320"/>
              </a:spcBef>
              <a:buClr>
                <a:schemeClr val="dk1"/>
              </a:buClr>
              <a:buFont typeface="Arial"/>
              <a:buNone/>
              <a:defRPr sz="1600" b="1" i="0" u="none" strike="noStrike" cap="none">
                <a:solidFill>
                  <a:schemeClr val="dk1"/>
                </a:solidFill>
                <a:latin typeface="Trebuchet MS"/>
                <a:ea typeface="Trebuchet MS"/>
                <a:cs typeface="Trebuchet MS"/>
                <a:sym typeface="Trebuchet MS"/>
              </a:defRPr>
            </a:lvl7pPr>
            <a:lvl8pPr marL="3200400" marR="0" lvl="7" indent="0" algn="l" rtl="0">
              <a:spcBef>
                <a:spcPts val="320"/>
              </a:spcBef>
              <a:buClr>
                <a:schemeClr val="dk1"/>
              </a:buClr>
              <a:buFont typeface="Arial"/>
              <a:buNone/>
              <a:defRPr sz="1600" b="1" i="0" u="none" strike="noStrike" cap="none">
                <a:solidFill>
                  <a:schemeClr val="dk1"/>
                </a:solidFill>
                <a:latin typeface="Trebuchet MS"/>
                <a:ea typeface="Trebuchet MS"/>
                <a:cs typeface="Trebuchet MS"/>
                <a:sym typeface="Trebuchet MS"/>
              </a:defRPr>
            </a:lvl8pPr>
            <a:lvl9pPr marL="3657600" marR="0" lvl="8" indent="0" algn="l" rtl="0">
              <a:spcBef>
                <a:spcPts val="320"/>
              </a:spcBef>
              <a:buClr>
                <a:schemeClr val="dk1"/>
              </a:buClr>
              <a:buFont typeface="Arial"/>
              <a:buNone/>
              <a:defRPr sz="1600" b="1" i="0" u="none" strike="noStrike" cap="none">
                <a:solidFill>
                  <a:schemeClr val="dk1"/>
                </a:solidFill>
                <a:latin typeface="Trebuchet MS"/>
                <a:ea typeface="Trebuchet MS"/>
                <a:cs typeface="Trebuchet MS"/>
                <a:sym typeface="Trebuchet MS"/>
              </a:defRPr>
            </a:lvl9pPr>
          </a:lstStyle>
          <a:p>
            <a:endParaRPr/>
          </a:p>
        </p:txBody>
      </p:sp>
      <p:sp>
        <p:nvSpPr>
          <p:cNvPr id="56" name="Shape 56"/>
          <p:cNvSpPr txBox="1">
            <a:spLocks noGrp="1"/>
          </p:cNvSpPr>
          <p:nvPr>
            <p:ph type="body" idx="4"/>
          </p:nvPr>
        </p:nvSpPr>
        <p:spPr>
          <a:xfrm>
            <a:off x="4705350" y="2362199"/>
            <a:ext cx="3657600" cy="3686174"/>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Trebuchet MS"/>
                <a:ea typeface="Trebuchet MS"/>
                <a:cs typeface="Trebuchet MS"/>
                <a:sym typeface="Trebuchet MS"/>
              </a:defRPr>
            </a:lvl9pPr>
          </a:lstStyle>
          <a:p>
            <a:endParaRPr/>
          </a:p>
        </p:txBody>
      </p:sp>
      <p:sp>
        <p:nvSpPr>
          <p:cNvPr id="57" name="Shape 57"/>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9" name="Shape 59"/>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2 Content, Top and Bottom">
    <p:spTree>
      <p:nvGrpSpPr>
        <p:cNvPr id="1" name="Shape 60"/>
        <p:cNvGrpSpPr/>
        <p:nvPr/>
      </p:nvGrpSpPr>
      <p:grpSpPr>
        <a:xfrm>
          <a:off x="0" y="0"/>
          <a:ext cx="0" cy="0"/>
          <a:chOff x="0" y="0"/>
          <a:chExt cx="0" cy="0"/>
        </a:xfrm>
      </p:grpSpPr>
      <p:pic>
        <p:nvPicPr>
          <p:cNvPr id="61" name="Shape 61" descr="Overlay-ContentSlides.png"/>
          <p:cNvPicPr preferRelativeResize="0"/>
          <p:nvPr/>
        </p:nvPicPr>
        <p:blipFill rotWithShape="1">
          <a:blip r:embed="rId2">
            <a:alphaModFix/>
          </a:blip>
          <a:srcRect/>
          <a:stretch/>
        </p:blipFill>
        <p:spPr>
          <a:xfrm>
            <a:off x="150813" y="187325"/>
            <a:ext cx="8828086" cy="6481762"/>
          </a:xfrm>
          <a:prstGeom prst="rect">
            <a:avLst/>
          </a:prstGeom>
          <a:noFill/>
          <a:ln>
            <a:noFill/>
          </a:ln>
        </p:spPr>
      </p:pic>
      <p:sp>
        <p:nvSpPr>
          <p:cNvPr id="62" name="Shape 62"/>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63" name="Shape 63"/>
          <p:cNvSpPr txBox="1">
            <a:spLocks noGrp="1"/>
          </p:cNvSpPr>
          <p:nvPr>
            <p:ph type="body" idx="1"/>
          </p:nvPr>
        </p:nvSpPr>
        <p:spPr>
          <a:xfrm>
            <a:off x="779462" y="1828800"/>
            <a:ext cx="7585076" cy="2057400"/>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64" name="Shape 64"/>
          <p:cNvSpPr txBox="1">
            <a:spLocks noGrp="1"/>
          </p:cNvSpPr>
          <p:nvPr>
            <p:ph type="body" idx="2"/>
          </p:nvPr>
        </p:nvSpPr>
        <p:spPr>
          <a:xfrm>
            <a:off x="779462" y="3991816"/>
            <a:ext cx="7585076" cy="2057400"/>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65" name="Shape 65"/>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3 Content">
    <p:spTree>
      <p:nvGrpSpPr>
        <p:cNvPr id="1" name="Shape 68"/>
        <p:cNvGrpSpPr/>
        <p:nvPr/>
      </p:nvGrpSpPr>
      <p:grpSpPr>
        <a:xfrm>
          <a:off x="0" y="0"/>
          <a:ext cx="0" cy="0"/>
          <a:chOff x="0" y="0"/>
          <a:chExt cx="0" cy="0"/>
        </a:xfrm>
      </p:grpSpPr>
      <p:pic>
        <p:nvPicPr>
          <p:cNvPr id="69" name="Shape 69" descr="Overlay-ContentSlides.png"/>
          <p:cNvPicPr preferRelativeResize="0"/>
          <p:nvPr/>
        </p:nvPicPr>
        <p:blipFill rotWithShape="1">
          <a:blip r:embed="rId2">
            <a:alphaModFix/>
          </a:blip>
          <a:srcRect/>
          <a:stretch/>
        </p:blipFill>
        <p:spPr>
          <a:xfrm>
            <a:off x="150813" y="187325"/>
            <a:ext cx="8828086" cy="6481762"/>
          </a:xfrm>
          <a:prstGeom prst="rect">
            <a:avLst/>
          </a:prstGeom>
          <a:noFill/>
          <a:ln>
            <a:noFill/>
          </a:ln>
        </p:spPr>
      </p:pic>
      <p:sp>
        <p:nvSpPr>
          <p:cNvPr id="70" name="Shape 70"/>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71" name="Shape 71"/>
          <p:cNvSpPr txBox="1">
            <a:spLocks noGrp="1"/>
          </p:cNvSpPr>
          <p:nvPr>
            <p:ph type="body" idx="1"/>
          </p:nvPr>
        </p:nvSpPr>
        <p:spPr>
          <a:xfrm>
            <a:off x="4710953" y="1828800"/>
            <a:ext cx="3657600" cy="2057400"/>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72" name="Shape 72"/>
          <p:cNvSpPr txBox="1">
            <a:spLocks noGrp="1"/>
          </p:cNvSpPr>
          <p:nvPr>
            <p:ph type="body" idx="2"/>
          </p:nvPr>
        </p:nvSpPr>
        <p:spPr>
          <a:xfrm>
            <a:off x="4710953" y="3991816"/>
            <a:ext cx="3657600" cy="2057400"/>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73" name="Shape 73"/>
          <p:cNvSpPr txBox="1">
            <a:spLocks noGrp="1"/>
          </p:cNvSpPr>
          <p:nvPr>
            <p:ph type="body" idx="3"/>
          </p:nvPr>
        </p:nvSpPr>
        <p:spPr>
          <a:xfrm>
            <a:off x="779462" y="1828800"/>
            <a:ext cx="3657600" cy="4219575"/>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74" name="Shape 74"/>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5" name="Shape 75"/>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4 Content">
    <p:spTree>
      <p:nvGrpSpPr>
        <p:cNvPr id="1" name="Shape 77"/>
        <p:cNvGrpSpPr/>
        <p:nvPr/>
      </p:nvGrpSpPr>
      <p:grpSpPr>
        <a:xfrm>
          <a:off x="0" y="0"/>
          <a:ext cx="0" cy="0"/>
          <a:chOff x="0" y="0"/>
          <a:chExt cx="0" cy="0"/>
        </a:xfrm>
      </p:grpSpPr>
      <p:pic>
        <p:nvPicPr>
          <p:cNvPr id="78" name="Shape 78" descr="Overlay-ContentSlides.png"/>
          <p:cNvPicPr preferRelativeResize="0"/>
          <p:nvPr/>
        </p:nvPicPr>
        <p:blipFill rotWithShape="1">
          <a:blip r:embed="rId2">
            <a:alphaModFix/>
          </a:blip>
          <a:srcRect/>
          <a:stretch/>
        </p:blipFill>
        <p:spPr>
          <a:xfrm>
            <a:off x="150813" y="187325"/>
            <a:ext cx="8828086" cy="6481762"/>
          </a:xfrm>
          <a:prstGeom prst="rect">
            <a:avLst/>
          </a:prstGeom>
          <a:noFill/>
          <a:ln>
            <a:noFill/>
          </a:ln>
        </p:spPr>
      </p:pic>
      <p:sp>
        <p:nvSpPr>
          <p:cNvPr id="79" name="Shape 79"/>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80" name="Shape 80"/>
          <p:cNvSpPr txBox="1">
            <a:spLocks noGrp="1"/>
          </p:cNvSpPr>
          <p:nvPr>
            <p:ph type="body" idx="1"/>
          </p:nvPr>
        </p:nvSpPr>
        <p:spPr>
          <a:xfrm>
            <a:off x="779462" y="1828800"/>
            <a:ext cx="3657600" cy="2057400"/>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1" name="Shape 81"/>
          <p:cNvSpPr txBox="1">
            <a:spLocks noGrp="1"/>
          </p:cNvSpPr>
          <p:nvPr>
            <p:ph type="body" idx="2"/>
          </p:nvPr>
        </p:nvSpPr>
        <p:spPr>
          <a:xfrm>
            <a:off x="779462" y="3991816"/>
            <a:ext cx="3657600" cy="2057400"/>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2" name="Shape 82"/>
          <p:cNvSpPr txBox="1">
            <a:spLocks noGrp="1"/>
          </p:cNvSpPr>
          <p:nvPr>
            <p:ph type="body" idx="3"/>
          </p:nvPr>
        </p:nvSpPr>
        <p:spPr>
          <a:xfrm>
            <a:off x="4710953" y="1828800"/>
            <a:ext cx="3657600" cy="2057400"/>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3" name="Shape 83"/>
          <p:cNvSpPr txBox="1">
            <a:spLocks noGrp="1"/>
          </p:cNvSpPr>
          <p:nvPr>
            <p:ph type="body" idx="4"/>
          </p:nvPr>
        </p:nvSpPr>
        <p:spPr>
          <a:xfrm>
            <a:off x="4710953" y="3991816"/>
            <a:ext cx="3657600" cy="2057400"/>
          </a:xfrm>
          <a:prstGeom prst="rect">
            <a:avLst/>
          </a:prstGeom>
          <a:noFill/>
          <a:ln>
            <a:noFill/>
          </a:ln>
        </p:spPr>
        <p:txBody>
          <a:bodyPr lIns="91425" tIns="91425" rIns="91425" bIns="91425" anchor="t" anchorCtr="0"/>
          <a:lstStyle>
            <a:lvl1pPr marL="282575" marR="0" lvl="0" indent="-155575" algn="l" rtl="0">
              <a:spcBef>
                <a:spcPts val="20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1pPr>
            <a:lvl2pPr marL="577850" marR="0" lvl="1" indent="-18415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Trebuchet MS"/>
                <a:ea typeface="Trebuchet MS"/>
                <a:cs typeface="Trebuchet MS"/>
                <a:sym typeface="Trebuchet MS"/>
              </a:defRPr>
            </a:lvl9pPr>
          </a:lstStyle>
          <a:p>
            <a:endParaRPr/>
          </a:p>
        </p:txBody>
      </p:sp>
      <p:sp>
        <p:nvSpPr>
          <p:cNvPr id="84" name="Shape 84"/>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5" name="Shape 85"/>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6" name="Shape 86"/>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87"/>
        <p:cNvGrpSpPr/>
        <p:nvPr/>
      </p:nvGrpSpPr>
      <p:grpSpPr>
        <a:xfrm>
          <a:off x="0" y="0"/>
          <a:ext cx="0" cy="0"/>
          <a:chOff x="0" y="0"/>
          <a:chExt cx="0" cy="0"/>
        </a:xfrm>
      </p:grpSpPr>
      <p:pic>
        <p:nvPicPr>
          <p:cNvPr id="88" name="Shape 88" descr="Overlay-ContentSlides.png"/>
          <p:cNvPicPr preferRelativeResize="0"/>
          <p:nvPr/>
        </p:nvPicPr>
        <p:blipFill rotWithShape="1">
          <a:blip r:embed="rId2">
            <a:alphaModFix/>
          </a:blip>
          <a:srcRect/>
          <a:stretch/>
        </p:blipFill>
        <p:spPr>
          <a:xfrm>
            <a:off x="150813" y="187325"/>
            <a:ext cx="8828086" cy="6481762"/>
          </a:xfrm>
          <a:prstGeom prst="rect">
            <a:avLst/>
          </a:prstGeom>
          <a:noFill/>
          <a:ln>
            <a:noFill/>
          </a:ln>
        </p:spPr>
      </p:pic>
      <p:sp>
        <p:nvSpPr>
          <p:cNvPr id="89" name="Shape 89"/>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90" name="Shape 90"/>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91" name="Shape 91"/>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92" name="Shape 92"/>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8"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p:nvPr/>
        </p:nvSpPr>
        <p:spPr>
          <a:xfrm>
            <a:off x="190500" y="190500"/>
            <a:ext cx="8764587" cy="6478588"/>
          </a:xfrm>
          <a:prstGeom prst="round2DiagRect">
            <a:avLst>
              <a:gd name="adj1" fmla="val 9416"/>
              <a:gd name="adj2" fmla="val 0"/>
            </a:avLst>
          </a:prstGeom>
          <a:gradFill>
            <a:gsLst>
              <a:gs pos="0">
                <a:srgbClr val="B27A00"/>
              </a:gs>
              <a:gs pos="13000">
                <a:srgbClr val="B27A00"/>
              </a:gs>
              <a:gs pos="100000">
                <a:schemeClr val="lt1"/>
              </a:gs>
            </a:gsLst>
            <a:lin ang="5400000" scaled="0"/>
          </a:gradFill>
          <a:ln>
            <a:noFill/>
          </a:ln>
        </p:spPr>
        <p:txBody>
          <a:bodyPr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 name="Shape 11"/>
          <p:cNvSpPr txBox="1">
            <a:spLocks noGrp="1"/>
          </p:cNvSpPr>
          <p:nvPr>
            <p:ph type="title"/>
          </p:nvPr>
        </p:nvSpPr>
        <p:spPr>
          <a:xfrm>
            <a:off x="779462" y="381000"/>
            <a:ext cx="7583486" cy="1044575"/>
          </a:xfrm>
          <a:prstGeom prst="rect">
            <a:avLst/>
          </a:prstGeom>
          <a:noFill/>
          <a:ln>
            <a:noFill/>
          </a:ln>
        </p:spPr>
        <p:txBody>
          <a:bodyPr lIns="91425" tIns="91425" rIns="91425" bIns="91425" anchor="b" anchorCtr="0"/>
          <a:lstStyle>
            <a:lvl1pPr marL="0" marR="0" lvl="0"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5pPr>
            <a:lvl6pPr marL="457200" marR="0" lvl="5"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6pPr>
            <a:lvl7pPr marL="914400" marR="0" lvl="6"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7pPr>
            <a:lvl8pPr marL="1371600" marR="0" lvl="7"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8pPr>
            <a:lvl9pPr marL="1828800" marR="0" lvl="8" indent="0" algn="l" rtl="0">
              <a:spcBef>
                <a:spcPts val="0"/>
              </a:spcBef>
              <a:spcAft>
                <a:spcPts val="0"/>
              </a:spcAft>
              <a:buNone/>
              <a:defRPr sz="3800" b="0" i="0" u="none" strike="noStrike" cap="none">
                <a:solidFill>
                  <a:srgbClr val="001D4D"/>
                </a:solidFill>
                <a:latin typeface="Trebuchet MS"/>
                <a:ea typeface="Trebuchet MS"/>
                <a:cs typeface="Trebuchet MS"/>
                <a:sym typeface="Trebuchet MS"/>
              </a:defRPr>
            </a:lvl9pPr>
          </a:lstStyle>
          <a:p>
            <a:endParaRPr/>
          </a:p>
        </p:txBody>
      </p:sp>
      <p:sp>
        <p:nvSpPr>
          <p:cNvPr id="12" name="Shape 12"/>
          <p:cNvSpPr txBox="1">
            <a:spLocks noGrp="1"/>
          </p:cNvSpPr>
          <p:nvPr>
            <p:ph type="body" idx="1"/>
          </p:nvPr>
        </p:nvSpPr>
        <p:spPr>
          <a:xfrm>
            <a:off x="779462" y="1828800"/>
            <a:ext cx="7583486" cy="4208462"/>
          </a:xfrm>
          <a:prstGeom prst="rect">
            <a:avLst/>
          </a:prstGeom>
          <a:noFill/>
          <a:ln>
            <a:noFill/>
          </a:ln>
        </p:spPr>
        <p:txBody>
          <a:bodyPr lIns="91425" tIns="91425" rIns="91425" bIns="91425" anchor="t" anchorCtr="0"/>
          <a:lstStyle>
            <a:lvl1pPr marL="282575" marR="0" lvl="0" indent="-142875" algn="l" rtl="0">
              <a:spcBef>
                <a:spcPts val="2000"/>
              </a:spcBef>
              <a:spcAft>
                <a:spcPts val="0"/>
              </a:spcAft>
              <a:buClr>
                <a:srgbClr val="001D4D"/>
              </a:buClr>
              <a:buSzPct val="100000"/>
              <a:buFont typeface="Noto Sans Symbols"/>
              <a:buChar char="●"/>
              <a:defRPr sz="2200" b="0" i="0" u="none" strike="noStrike" cap="none">
                <a:solidFill>
                  <a:srgbClr val="001D4D"/>
                </a:solidFill>
                <a:latin typeface="Trebuchet MS"/>
                <a:ea typeface="Trebuchet MS"/>
                <a:cs typeface="Trebuchet MS"/>
                <a:sym typeface="Trebuchet MS"/>
              </a:defRPr>
            </a:lvl1pPr>
            <a:lvl2pPr marL="577850" marR="0" lvl="1" indent="-171450" algn="l" rtl="0">
              <a:spcBef>
                <a:spcPts val="600"/>
              </a:spcBef>
              <a:spcAft>
                <a:spcPts val="0"/>
              </a:spcAft>
              <a:buClr>
                <a:srgbClr val="001D4D"/>
              </a:buClr>
              <a:buSzPct val="100000"/>
              <a:buFont typeface="Noto Sans Symbols"/>
              <a:buChar char="●"/>
              <a:defRPr sz="2000" b="0" i="0" u="none" strike="noStrike" cap="none">
                <a:solidFill>
                  <a:srgbClr val="001D4D"/>
                </a:solidFill>
                <a:latin typeface="Trebuchet MS"/>
                <a:ea typeface="Trebuchet MS"/>
                <a:cs typeface="Trebuchet MS"/>
                <a:sym typeface="Trebuchet MS"/>
              </a:defRPr>
            </a:lvl2pPr>
            <a:lvl3pPr marL="860425" marR="0" lvl="2" indent="-17462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3pPr>
            <a:lvl4pPr marL="1143000" marR="0" lvl="3" indent="-177800"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4pPr>
            <a:lvl5pPr marL="1425575" marR="0" lvl="4" indent="-168275" algn="l" rtl="0">
              <a:spcBef>
                <a:spcPts val="600"/>
              </a:spcBef>
              <a:spcAft>
                <a:spcPts val="0"/>
              </a:spcAft>
              <a:buClr>
                <a:srgbClr val="001D4D"/>
              </a:buClr>
              <a:buSzPct val="100000"/>
              <a:buFont typeface="Noto Sans Symbols"/>
              <a:buChar char="●"/>
              <a:defRPr sz="1800" b="0" i="0" u="none" strike="noStrike" cap="none">
                <a:solidFill>
                  <a:srgbClr val="001D4D"/>
                </a:solidFill>
                <a:latin typeface="Trebuchet MS"/>
                <a:ea typeface="Trebuchet MS"/>
                <a:cs typeface="Trebuchet MS"/>
                <a:sym typeface="Trebuchet M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Trebuchet MS"/>
                <a:ea typeface="Trebuchet MS"/>
                <a:cs typeface="Trebuchet MS"/>
                <a:sym typeface="Trebuchet MS"/>
              </a:defRPr>
            </a:lvl9pPr>
          </a:lstStyle>
          <a:p>
            <a:endParaRPr/>
          </a:p>
        </p:txBody>
      </p:sp>
      <p:sp>
        <p:nvSpPr>
          <p:cNvPr id="13" name="Shape 13"/>
          <p:cNvSpPr txBox="1">
            <a:spLocks noGrp="1"/>
          </p:cNvSpPr>
          <p:nvPr>
            <p:ph type="dt" idx="10"/>
          </p:nvPr>
        </p:nvSpPr>
        <p:spPr>
          <a:xfrm>
            <a:off x="381000" y="6288087"/>
            <a:ext cx="1887538" cy="36512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ftr" idx="11"/>
          </p:nvPr>
        </p:nvSpPr>
        <p:spPr>
          <a:xfrm>
            <a:off x="3305175" y="6288087"/>
            <a:ext cx="5238750" cy="36512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1200" b="0" i="0" u="none" strike="noStrike" cap="none">
                <a:solidFill>
                  <a:schemeClr val="lt2"/>
                </a:solidFill>
                <a:latin typeface="Trebuchet MS"/>
                <a:ea typeface="Trebuchet MS"/>
                <a:cs typeface="Trebuchet MS"/>
                <a:sym typeface="Trebuchet MS"/>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5" name="Shape 15"/>
          <p:cNvSpPr txBox="1">
            <a:spLocks noGrp="1"/>
          </p:cNvSpPr>
          <p:nvPr>
            <p:ph type="sldNum" idx="12"/>
          </p:nvPr>
        </p:nvSpPr>
        <p:spPr>
          <a:xfrm>
            <a:off x="8404225" y="219075"/>
            <a:ext cx="493713" cy="365125"/>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2"/>
                </a:solidFill>
                <a:latin typeface="Trebuchet MS"/>
                <a:ea typeface="Trebuchet MS"/>
                <a:cs typeface="Trebuchet MS"/>
                <a:sym typeface="Trebuchet MS"/>
              </a:rPr>
              <a:t>‹#›</a:t>
            </a:fld>
            <a:endParaRPr lang="en-US" sz="1200" b="0" i="0" u="none" strike="noStrike" cap="none">
              <a:solidFill>
                <a:schemeClr val="dk2"/>
              </a:solidFill>
              <a:latin typeface="Trebuchet MS"/>
              <a:ea typeface="Trebuchet MS"/>
              <a:cs typeface="Trebuchet MS"/>
              <a:sym typeface="Trebuchet MS"/>
            </a:endParaRPr>
          </a:p>
        </p:txBody>
      </p:sp>
      <p:pic>
        <p:nvPicPr>
          <p:cNvPr id="16" name="Shape 16" descr="FIULogo_H_CMYK_fx.png"/>
          <p:cNvPicPr preferRelativeResize="0"/>
          <p:nvPr/>
        </p:nvPicPr>
        <p:blipFill rotWithShape="1">
          <a:blip r:embed="rId18">
            <a:alphaModFix/>
          </a:blip>
          <a:srcRect/>
          <a:stretch/>
        </p:blipFill>
        <p:spPr>
          <a:xfrm>
            <a:off x="6103937" y="5959475"/>
            <a:ext cx="2430462" cy="693737"/>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hyperlink" Target="http://localhost:3000/" TargetMode="External"/><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hyperlink" Target="http://localhost:3000/" TargetMode="External"/><Relationship Id="rId4" Type="http://schemas.openxmlformats.org/officeDocument/2006/relationships/image" Target="../media/image21.jp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6.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hyperlink" Target="http://localhost:4000" TargetMode="External"/><Relationship Id="rId4" Type="http://schemas.openxmlformats.org/officeDocument/2006/relationships/image" Target="../media/image25.jpg"/><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6.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7.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hyperlink" Target="http://localhost:4000" TargetMode="External"/><Relationship Id="rId4" Type="http://schemas.openxmlformats.org/officeDocument/2006/relationships/image" Target="../media/image28.jpg"/><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9.jp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hyperlink" Target="http://localhost:4000" TargetMode="External"/><Relationship Id="rId4" Type="http://schemas.openxmlformats.org/officeDocument/2006/relationships/image" Target="../media/image30.jpg"/><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32.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33.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34.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5.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image" Target="../media/image36.png"/><Relationship Id="rId4" Type="http://schemas.openxmlformats.org/officeDocument/2006/relationships/image" Target="../media/image37.png"/><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ctrTitle"/>
          </p:nvPr>
        </p:nvSpPr>
        <p:spPr>
          <a:xfrm>
            <a:off x="135925" y="1510687"/>
            <a:ext cx="8686800" cy="3900900"/>
          </a:xfrm>
          <a:prstGeom prst="rect">
            <a:avLst/>
          </a:prstGeom>
          <a:noFill/>
          <a:ln>
            <a:noFill/>
          </a:ln>
        </p:spPr>
        <p:txBody>
          <a:bodyPr lIns="91425" tIns="45700" rIns="91425" bIns="45700" anchor="b" anchorCtr="0">
            <a:noAutofit/>
          </a:bodyPr>
          <a:lstStyle/>
          <a:p>
            <a:pPr marL="0" marR="0" lvl="0" indent="0" algn="ctr" rtl="0">
              <a:spcBef>
                <a:spcPts val="0"/>
              </a:spcBef>
              <a:spcAft>
                <a:spcPts val="0"/>
              </a:spcAft>
              <a:buSzPct val="25000"/>
              <a:buNone/>
            </a:pPr>
            <a:r>
              <a:rPr lang="en-US"/>
              <a:t>Swifast Website 1.0</a:t>
            </a:r>
          </a:p>
          <a:p>
            <a:pPr marL="0" marR="0" lvl="0" indent="0" algn="ctr" rtl="0">
              <a:spcBef>
                <a:spcPts val="0"/>
              </a:spcBef>
              <a:spcAft>
                <a:spcPts val="0"/>
              </a:spcAft>
              <a:buSzPct val="25000"/>
              <a:buNone/>
            </a:pPr>
            <a:endParaRPr sz="2900"/>
          </a:p>
          <a:p>
            <a:pPr marL="0" marR="0" lvl="0" indent="0" algn="ctr" rtl="0">
              <a:spcBef>
                <a:spcPts val="0"/>
              </a:spcBef>
              <a:spcAft>
                <a:spcPts val="0"/>
              </a:spcAft>
              <a:buSzPct val="25000"/>
              <a:buNone/>
            </a:pPr>
            <a:r>
              <a:rPr lang="en-US" sz="2500" b="0" i="0" u="none" strike="noStrike" cap="none">
                <a:solidFill>
                  <a:srgbClr val="001D4D"/>
                </a:solidFill>
                <a:latin typeface="Trebuchet MS"/>
                <a:ea typeface="Trebuchet MS"/>
                <a:cs typeface="Trebuchet MS"/>
                <a:sym typeface="Trebuchet MS"/>
              </a:rPr>
              <a:t>Team Members: </a:t>
            </a:r>
            <a:r>
              <a:rPr lang="en-US" sz="2500"/>
              <a:t>Nathally Perez and Mariana Sebastian</a:t>
            </a:r>
            <a:r>
              <a:rPr lang="en-US" sz="2500" b="0" i="0" u="none" strike="noStrike" cap="none">
                <a:solidFill>
                  <a:srgbClr val="001D4D"/>
                </a:solidFill>
                <a:latin typeface="Trebuchet MS"/>
                <a:ea typeface="Trebuchet MS"/>
                <a:cs typeface="Trebuchet MS"/>
                <a:sym typeface="Trebuchet MS"/>
              </a:rPr>
              <a:t/>
            </a:r>
            <a:br>
              <a:rPr lang="en-US" sz="2500" b="0" i="0" u="none" strike="noStrike" cap="none">
                <a:solidFill>
                  <a:srgbClr val="001D4D"/>
                </a:solidFill>
                <a:latin typeface="Trebuchet MS"/>
                <a:ea typeface="Trebuchet MS"/>
                <a:cs typeface="Trebuchet MS"/>
                <a:sym typeface="Trebuchet MS"/>
              </a:rPr>
            </a:br>
            <a:r>
              <a:rPr lang="en-US" sz="2500" b="0" i="0" u="none" strike="noStrike" cap="none">
                <a:solidFill>
                  <a:srgbClr val="001D4D"/>
                </a:solidFill>
                <a:latin typeface="Trebuchet MS"/>
                <a:ea typeface="Trebuchet MS"/>
                <a:cs typeface="Trebuchet MS"/>
                <a:sym typeface="Trebuchet MS"/>
              </a:rPr>
              <a:t>Product Owner: </a:t>
            </a:r>
            <a:r>
              <a:rPr lang="en-US" sz="2500"/>
              <a:t>K</a:t>
            </a:r>
            <a:r>
              <a:rPr lang="en-US" sz="2500" b="0" i="0" u="none" strike="noStrike" cap="none">
                <a:solidFill>
                  <a:srgbClr val="001D4D"/>
                </a:solidFill>
                <a:latin typeface="Trebuchet MS"/>
                <a:ea typeface="Trebuchet MS"/>
                <a:cs typeface="Trebuchet MS"/>
                <a:sym typeface="Trebuchet MS"/>
              </a:rPr>
              <a:t>ianoosh </a:t>
            </a:r>
            <a:r>
              <a:rPr lang="en-US" sz="2500"/>
              <a:t>G. Boroojeni</a:t>
            </a:r>
          </a:p>
          <a:p>
            <a:pPr marL="0" marR="0" lvl="0" indent="0" algn="ctr" rtl="0">
              <a:spcBef>
                <a:spcPts val="0"/>
              </a:spcBef>
              <a:spcAft>
                <a:spcPts val="0"/>
              </a:spcAft>
              <a:buSzPct val="25000"/>
              <a:buNone/>
            </a:pPr>
            <a:r>
              <a:rPr lang="en-US" sz="2500"/>
              <a:t>Instructor: Masoud Sadjadi</a:t>
            </a:r>
            <a:r>
              <a:rPr lang="en-US" sz="2800" b="0" i="0" u="none" strike="noStrike" cap="none">
                <a:solidFill>
                  <a:srgbClr val="001D4D"/>
                </a:solidFill>
                <a:latin typeface="Trebuchet MS"/>
                <a:ea typeface="Trebuchet MS"/>
                <a:cs typeface="Trebuchet MS"/>
                <a:sym typeface="Trebuchet MS"/>
              </a:rPr>
              <a:t/>
            </a:r>
            <a:br>
              <a:rPr lang="en-US" sz="2800" b="0" i="0" u="none" strike="noStrike" cap="none">
                <a:solidFill>
                  <a:srgbClr val="001D4D"/>
                </a:solidFill>
                <a:latin typeface="Trebuchet MS"/>
                <a:ea typeface="Trebuchet MS"/>
                <a:cs typeface="Trebuchet MS"/>
                <a:sym typeface="Trebuchet MS"/>
              </a:rPr>
            </a:br>
            <a:r>
              <a:rPr lang="en-US" sz="4400" b="0" i="0" u="none" strike="noStrike" cap="none">
                <a:solidFill>
                  <a:srgbClr val="001D4D"/>
                </a:solidFill>
                <a:latin typeface="Trebuchet MS"/>
                <a:ea typeface="Trebuchet MS"/>
                <a:cs typeface="Trebuchet MS"/>
                <a:sym typeface="Trebuchet MS"/>
              </a:rPr>
              <a:t/>
            </a:r>
            <a:br>
              <a:rPr lang="en-US" sz="4400" b="0" i="0" u="none" strike="noStrike" cap="none">
                <a:solidFill>
                  <a:srgbClr val="001D4D"/>
                </a:solidFill>
                <a:latin typeface="Trebuchet MS"/>
                <a:ea typeface="Trebuchet MS"/>
                <a:cs typeface="Trebuchet MS"/>
                <a:sym typeface="Trebuchet MS"/>
              </a:rPr>
            </a:br>
            <a:r>
              <a:rPr lang="en-US" sz="1800" b="0" i="0" u="none" strike="noStrike" cap="none">
                <a:solidFill>
                  <a:srgbClr val="001D4D"/>
                </a:solidFill>
                <a:latin typeface="Trebuchet MS"/>
                <a:ea typeface="Trebuchet MS"/>
                <a:cs typeface="Trebuchet MS"/>
                <a:sym typeface="Trebuchet MS"/>
              </a:rPr>
              <a:t>School of Computing and Information Sciences</a:t>
            </a:r>
            <a:br>
              <a:rPr lang="en-US" sz="1800" b="0" i="0" u="none" strike="noStrike" cap="none">
                <a:solidFill>
                  <a:srgbClr val="001D4D"/>
                </a:solidFill>
                <a:latin typeface="Trebuchet MS"/>
                <a:ea typeface="Trebuchet MS"/>
                <a:cs typeface="Trebuchet MS"/>
                <a:sym typeface="Trebuchet MS"/>
              </a:rPr>
            </a:br>
            <a:r>
              <a:rPr lang="en-US" sz="1800" b="0" i="0" u="none" strike="noStrike" cap="none">
                <a:solidFill>
                  <a:srgbClr val="001D4D"/>
                </a:solidFill>
                <a:latin typeface="Trebuchet MS"/>
                <a:ea typeface="Trebuchet MS"/>
                <a:cs typeface="Trebuchet MS"/>
                <a:sym typeface="Trebuchet MS"/>
              </a:rPr>
              <a:t>Florida International University</a:t>
            </a:r>
          </a:p>
        </p:txBody>
      </p:sp>
      <p:sp>
        <p:nvSpPr>
          <p:cNvPr id="150" name="Shape 150"/>
          <p:cNvSpPr txBox="1">
            <a:spLocks noGrp="1"/>
          </p:cNvSpPr>
          <p:nvPr>
            <p:ph type="subTitle" idx="1"/>
          </p:nvPr>
        </p:nvSpPr>
        <p:spPr>
          <a:xfrm>
            <a:off x="228600" y="5643562"/>
            <a:ext cx="8686800" cy="1219199"/>
          </a:xfrm>
          <a:prstGeom prst="rect">
            <a:avLst/>
          </a:prstGeom>
          <a:noFill/>
          <a:ln>
            <a:noFill/>
          </a:ln>
        </p:spPr>
        <p:txBody>
          <a:bodyPr lIns="91425" tIns="45700" rIns="91425" bIns="45700" anchor="t" anchorCtr="0">
            <a:noAutofit/>
          </a:bodyPr>
          <a:lstStyle/>
          <a:p>
            <a:pPr marL="0" marR="0" lvl="0" indent="0" algn="ctr" rtl="0">
              <a:spcBef>
                <a:spcPts val="0"/>
              </a:spcBef>
              <a:spcAft>
                <a:spcPts val="0"/>
              </a:spcAft>
              <a:buClr>
                <a:schemeClr val="lt1"/>
              </a:buClr>
              <a:buSzPct val="25000"/>
              <a:buFont typeface="Noto Sans Symbols"/>
              <a:buNone/>
            </a:pPr>
            <a:r>
              <a:rPr lang="en-US">
                <a:solidFill>
                  <a:srgbClr val="666666"/>
                </a:solidFill>
              </a:rPr>
              <a:t> </a:t>
            </a:r>
          </a:p>
        </p:txBody>
      </p:sp>
      <p:sp>
        <p:nvSpPr>
          <p:cNvPr id="151" name="Shape 151"/>
          <p:cNvSpPr txBox="1"/>
          <p:nvPr/>
        </p:nvSpPr>
        <p:spPr>
          <a:xfrm>
            <a:off x="135925" y="556025"/>
            <a:ext cx="8686800" cy="722700"/>
          </a:xfrm>
          <a:prstGeom prst="rect">
            <a:avLst/>
          </a:prstGeom>
          <a:noFill/>
          <a:ln>
            <a:noFill/>
          </a:ln>
        </p:spPr>
        <p:txBody>
          <a:bodyPr lIns="91425" tIns="45700" rIns="91425" bIns="45700" anchor="b" anchorCtr="0">
            <a:noAutofit/>
          </a:bodyPr>
          <a:lstStyle/>
          <a:p>
            <a:pPr marL="0" marR="0" lvl="0" indent="0" algn="ctr" rtl="0">
              <a:spcBef>
                <a:spcPts val="0"/>
              </a:spcBef>
              <a:spcAft>
                <a:spcPts val="0"/>
              </a:spcAft>
              <a:buSzPct val="25000"/>
              <a:buNone/>
            </a:pPr>
            <a:r>
              <a:rPr lang="en-US" sz="3600" b="0" i="0" u="none" strike="noStrike" cap="none">
                <a:solidFill>
                  <a:srgbClr val="001D4D"/>
                </a:solidFill>
                <a:latin typeface="Trebuchet MS"/>
                <a:ea typeface="Trebuchet MS"/>
                <a:cs typeface="Trebuchet MS"/>
                <a:sym typeface="Trebuchet MS"/>
              </a:rPr>
              <a:t>Final Presentation</a:t>
            </a:r>
          </a:p>
          <a:p>
            <a:pPr lvl="0" algn="ctr" rtl="0">
              <a:spcBef>
                <a:spcPts val="0"/>
              </a:spcBef>
              <a:buClr>
                <a:schemeClr val="dk1"/>
              </a:buClr>
              <a:buSzPct val="25000"/>
              <a:buFont typeface="Arial"/>
              <a:buNone/>
            </a:pPr>
            <a:r>
              <a:rPr lang="en-US" sz="2600">
                <a:solidFill>
                  <a:srgbClr val="001D4D"/>
                </a:solidFill>
                <a:latin typeface="Trebuchet MS"/>
                <a:ea typeface="Trebuchet MS"/>
                <a:cs typeface="Trebuchet MS"/>
                <a:sym typeface="Trebuchet MS"/>
              </a:rPr>
              <a:t>Spring 2017</a:t>
            </a:r>
          </a:p>
        </p:txBody>
      </p:sp>
      <p:sp>
        <p:nvSpPr>
          <p:cNvPr id="152" name="Shape 152"/>
          <p:cNvSpPr txBox="1"/>
          <p:nvPr/>
        </p:nvSpPr>
        <p:spPr>
          <a:xfrm>
            <a:off x="585850" y="5942950"/>
            <a:ext cx="1550700" cy="620400"/>
          </a:xfrm>
          <a:prstGeom prst="rect">
            <a:avLst/>
          </a:prstGeom>
          <a:noFill/>
          <a:ln>
            <a:noFill/>
          </a:ln>
        </p:spPr>
        <p:txBody>
          <a:bodyPr lIns="91425" tIns="91425" rIns="91425" bIns="91425" anchor="t" anchorCtr="0">
            <a:noAutofit/>
          </a:bodyPr>
          <a:lstStyle/>
          <a:p>
            <a:pPr lvl="0">
              <a:spcBef>
                <a:spcPts val="0"/>
              </a:spcBef>
              <a:buNone/>
            </a:pPr>
            <a:r>
              <a:rPr lang="en-US"/>
              <a:t>The logo of your project</a:t>
            </a:r>
          </a:p>
        </p:txBody>
      </p:sp>
      <p:pic>
        <p:nvPicPr>
          <p:cNvPr id="153" name="Shape 153"/>
          <p:cNvPicPr preferRelativeResize="0"/>
          <p:nvPr/>
        </p:nvPicPr>
        <p:blipFill>
          <a:blip r:embed="rId3">
            <a:alphaModFix/>
          </a:blip>
          <a:stretch>
            <a:fillRect/>
          </a:stretch>
        </p:blipFill>
        <p:spPr>
          <a:xfrm>
            <a:off x="228600" y="5801250"/>
            <a:ext cx="2654924" cy="903799"/>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User Stor</a:t>
            </a:r>
            <a:r>
              <a:rPr lang="en-US"/>
              <a:t>y #117 Create Homepage with High-tech Look</a:t>
            </a:r>
          </a:p>
        </p:txBody>
      </p:sp>
      <p:sp>
        <p:nvSpPr>
          <p:cNvPr id="215" name="Shape 215"/>
          <p:cNvSpPr txBox="1">
            <a:spLocks noGrp="1"/>
          </p:cNvSpPr>
          <p:nvPr>
            <p:ph type="body" idx="1"/>
          </p:nvPr>
        </p:nvSpPr>
        <p:spPr>
          <a:xfrm>
            <a:off x="779462" y="1828800"/>
            <a:ext cx="7583400" cy="4208400"/>
          </a:xfrm>
          <a:prstGeom prst="rect">
            <a:avLst/>
          </a:prstGeom>
          <a:noFill/>
          <a:ln>
            <a:noFill/>
          </a:ln>
        </p:spPr>
        <p:txBody>
          <a:bodyPr lIns="91425" tIns="45700" rIns="91425" bIns="45700" anchor="t" anchorCtr="0">
            <a:noAutofit/>
          </a:bodyPr>
          <a:lstStyle/>
          <a:p>
            <a:pPr marL="0" marR="0" lvl="0" indent="0" algn="l" rtl="0">
              <a:spcBef>
                <a:spcPts val="2000"/>
              </a:spcBef>
              <a:spcAft>
                <a:spcPts val="0"/>
              </a:spcAft>
              <a:buNone/>
            </a:pPr>
            <a:r>
              <a:rPr lang="en-US"/>
              <a:t>Description:</a:t>
            </a:r>
          </a:p>
          <a:p>
            <a:pPr marL="558800" lvl="0" indent="-342900" rtl="0">
              <a:lnSpc>
                <a:spcPct val="133636"/>
              </a:lnSpc>
              <a:spcBef>
                <a:spcPts val="400"/>
              </a:spcBef>
              <a:spcAft>
                <a:spcPts val="1200"/>
              </a:spcAft>
              <a:buClr>
                <a:schemeClr val="dk1"/>
              </a:buClr>
              <a:buSzPct val="100000"/>
              <a:buFont typeface="Arial"/>
              <a:buChar char="●"/>
            </a:pPr>
            <a:r>
              <a:rPr lang="en-US" sz="1800">
                <a:solidFill>
                  <a:schemeClr val="dk1"/>
                </a:solidFill>
              </a:rPr>
              <a:t>As a user, I would like to be presented with a high tech home page, so that I could find the information very easy.</a:t>
            </a:r>
          </a:p>
          <a:p>
            <a:pPr marL="0" lvl="0" indent="0" rtl="0">
              <a:spcBef>
                <a:spcPts val="0"/>
              </a:spcBef>
              <a:buNone/>
            </a:pPr>
            <a:r>
              <a:rPr lang="en-US"/>
              <a:t>Acceptance criteria:</a:t>
            </a:r>
          </a:p>
          <a:p>
            <a:pPr marL="457200" lvl="0" indent="-342900" rtl="0">
              <a:spcBef>
                <a:spcPts val="0"/>
              </a:spcBef>
              <a:buSzPct val="100000"/>
            </a:pPr>
            <a:r>
              <a:rPr lang="en-US" sz="1800"/>
              <a:t>Homepage should contain header and footer</a:t>
            </a:r>
          </a:p>
          <a:p>
            <a:pPr marL="457200" lvl="0" indent="-342900" rtl="0">
              <a:spcBef>
                <a:spcPts val="0"/>
              </a:spcBef>
              <a:buSzPct val="100000"/>
            </a:pPr>
            <a:r>
              <a:rPr lang="en-US" sz="1800"/>
              <a:t>Homepage header should contain Home, Product, Technology, Blog, About us and Contact us tabs</a:t>
            </a:r>
          </a:p>
          <a:p>
            <a:pPr marL="457200" lvl="0" indent="-342900" rtl="0">
              <a:spcBef>
                <a:spcPts val="0"/>
              </a:spcBef>
              <a:buSzPct val="100000"/>
            </a:pPr>
            <a:r>
              <a:rPr lang="en-US" sz="1800"/>
              <a:t>Homepage footer should contain Social media, Product, Technology, Blog, About and Contact us links and subscription form..</a:t>
            </a:r>
          </a:p>
          <a:p>
            <a:pPr marL="0" lvl="0" indent="0" rtl="0">
              <a:lnSpc>
                <a:spcPct val="133636"/>
              </a:lnSpc>
              <a:spcBef>
                <a:spcPts val="400"/>
              </a:spcBef>
              <a:spcAft>
                <a:spcPts val="1200"/>
              </a:spcAft>
              <a:buNone/>
            </a:pPr>
            <a:endParaRPr sz="1800">
              <a:solidFill>
                <a:schemeClr val="dk1"/>
              </a:solidFill>
            </a:endParaRPr>
          </a:p>
          <a:p>
            <a:pPr marL="0" marR="0" lvl="0" indent="0" algn="l" rtl="0">
              <a:spcBef>
                <a:spcPts val="200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Shape 221"/>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Use case #117:</a:t>
            </a:r>
          </a:p>
        </p:txBody>
      </p:sp>
      <p:pic>
        <p:nvPicPr>
          <p:cNvPr id="222" name="Shape 222"/>
          <p:cNvPicPr preferRelativeResize="0"/>
          <p:nvPr/>
        </p:nvPicPr>
        <p:blipFill>
          <a:blip r:embed="rId3">
            <a:alphaModFix/>
          </a:blip>
          <a:stretch>
            <a:fillRect/>
          </a:stretch>
        </p:blipFill>
        <p:spPr>
          <a:xfrm>
            <a:off x="607527" y="1425599"/>
            <a:ext cx="5345598" cy="5086500"/>
          </a:xfrm>
          <a:prstGeom prst="rect">
            <a:avLst/>
          </a:prstGeom>
          <a:noFill/>
          <a:ln>
            <a:noFill/>
          </a:ln>
        </p:spPr>
      </p:pic>
      <p:sp>
        <p:nvSpPr>
          <p:cNvPr id="223" name="Shape 223"/>
          <p:cNvSpPr txBox="1"/>
          <p:nvPr/>
        </p:nvSpPr>
        <p:spPr>
          <a:xfrm>
            <a:off x="6093875" y="1509150"/>
            <a:ext cx="2789100" cy="4336500"/>
          </a:xfrm>
          <a:prstGeom prst="rect">
            <a:avLst/>
          </a:prstGeom>
          <a:noFill/>
          <a:ln>
            <a:noFill/>
          </a:ln>
        </p:spPr>
        <p:txBody>
          <a:bodyPr lIns="91425" tIns="91425" rIns="91425" bIns="91425" anchor="t" anchorCtr="0">
            <a:noAutofit/>
          </a:bodyPr>
          <a:lstStyle/>
          <a:p>
            <a:pPr lvl="0" rtl="0">
              <a:spcBef>
                <a:spcPts val="400"/>
              </a:spcBef>
              <a:buNone/>
            </a:pPr>
            <a:r>
              <a:rPr lang="en-US">
                <a:solidFill>
                  <a:schemeClr val="dk1"/>
                </a:solidFill>
                <a:latin typeface="Trebuchet MS"/>
                <a:ea typeface="Trebuchet MS"/>
                <a:cs typeface="Trebuchet MS"/>
                <a:sym typeface="Trebuchet MS"/>
              </a:rPr>
              <a:t>Name: Create Home page</a:t>
            </a:r>
          </a:p>
          <a:p>
            <a:pPr lvl="0" rtl="0">
              <a:spcBef>
                <a:spcPts val="400"/>
              </a:spcBef>
              <a:buNone/>
            </a:pPr>
            <a:r>
              <a:rPr lang="en-US">
                <a:solidFill>
                  <a:schemeClr val="dk1"/>
                </a:solidFill>
                <a:latin typeface="Trebuchet MS"/>
                <a:ea typeface="Trebuchet MS"/>
                <a:cs typeface="Trebuchet MS"/>
                <a:sym typeface="Trebuchet MS"/>
              </a:rPr>
              <a:t>Actor: site visitor</a:t>
            </a:r>
          </a:p>
          <a:p>
            <a:pPr lvl="0" rtl="0">
              <a:spcBef>
                <a:spcPts val="400"/>
              </a:spcBef>
              <a:buNone/>
            </a:pPr>
            <a:r>
              <a:rPr lang="en-US">
                <a:solidFill>
                  <a:schemeClr val="dk1"/>
                </a:solidFill>
                <a:latin typeface="Trebuchet MS"/>
                <a:ea typeface="Trebuchet MS"/>
                <a:cs typeface="Trebuchet MS"/>
                <a:sym typeface="Trebuchet MS"/>
              </a:rPr>
              <a:t>Preconditions: Connected to http://localhost:3000</a:t>
            </a:r>
          </a:p>
          <a:p>
            <a:pPr lvl="0" rtl="0">
              <a:spcBef>
                <a:spcPts val="400"/>
              </a:spcBef>
              <a:buNone/>
            </a:pPr>
            <a:r>
              <a:rPr lang="en-US">
                <a:solidFill>
                  <a:schemeClr val="dk1"/>
                </a:solidFill>
                <a:latin typeface="Trebuchet MS"/>
                <a:ea typeface="Trebuchet MS"/>
                <a:cs typeface="Trebuchet MS"/>
                <a:sym typeface="Trebuchet MS"/>
              </a:rPr>
              <a:t>Description:</a:t>
            </a:r>
          </a:p>
          <a:p>
            <a:pPr marL="457200" lvl="0" indent="0" rtl="0">
              <a:spcBef>
                <a:spcPts val="400"/>
              </a:spcBef>
              <a:buNone/>
            </a:pPr>
            <a:r>
              <a:rPr lang="en-US">
                <a:solidFill>
                  <a:schemeClr val="dk1"/>
                </a:solidFill>
                <a:latin typeface="Trebuchet MS"/>
                <a:ea typeface="Trebuchet MS"/>
                <a:cs typeface="Trebuchet MS"/>
                <a:sym typeface="Trebuchet MS"/>
              </a:rPr>
              <a:t>Users can find tabs about about us, technology, product, team, contact us in the header section.</a:t>
            </a:r>
          </a:p>
          <a:p>
            <a:pPr marL="457200" lvl="0" indent="0" rtl="0">
              <a:spcBef>
                <a:spcPts val="400"/>
              </a:spcBef>
              <a:buNone/>
            </a:pPr>
            <a:r>
              <a:rPr lang="en-US">
                <a:solidFill>
                  <a:schemeClr val="dk1"/>
                </a:solidFill>
                <a:latin typeface="Trebuchet MS"/>
                <a:ea typeface="Trebuchet MS"/>
                <a:cs typeface="Trebuchet MS"/>
                <a:sym typeface="Trebuchet MS"/>
              </a:rPr>
              <a:t>User can scroll down to find more information in the website</a:t>
            </a:r>
          </a:p>
          <a:p>
            <a:pPr marL="457200" lvl="0" indent="0" rtl="0">
              <a:spcBef>
                <a:spcPts val="400"/>
              </a:spcBef>
              <a:buNone/>
            </a:pPr>
            <a:r>
              <a:rPr lang="en-US">
                <a:solidFill>
                  <a:schemeClr val="dk1"/>
                </a:solidFill>
                <a:latin typeface="Trebuchet MS"/>
                <a:ea typeface="Trebuchet MS"/>
                <a:cs typeface="Trebuchet MS"/>
                <a:sym typeface="Trebuchet MS"/>
              </a:rPr>
              <a:t>User can find the footer with copyright information at the bottom of the website.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Shape 229"/>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Sequence diagram #117</a:t>
            </a:r>
          </a:p>
        </p:txBody>
      </p:sp>
      <p:pic>
        <p:nvPicPr>
          <p:cNvPr id="230" name="Shape 230" descr="Untitled Diagram.png"/>
          <p:cNvPicPr preferRelativeResize="0"/>
          <p:nvPr/>
        </p:nvPicPr>
        <p:blipFill>
          <a:blip r:embed="rId3">
            <a:alphaModFix/>
          </a:blip>
          <a:stretch>
            <a:fillRect/>
          </a:stretch>
        </p:blipFill>
        <p:spPr>
          <a:xfrm>
            <a:off x="607550" y="1788575"/>
            <a:ext cx="8122835" cy="40093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Shape 236"/>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User Stor</a:t>
            </a:r>
            <a:r>
              <a:rPr lang="en-US"/>
              <a:t>y #119 Create Routes</a:t>
            </a:r>
          </a:p>
        </p:txBody>
      </p:sp>
      <p:sp>
        <p:nvSpPr>
          <p:cNvPr id="237" name="Shape 237"/>
          <p:cNvSpPr txBox="1">
            <a:spLocks noGrp="1"/>
          </p:cNvSpPr>
          <p:nvPr>
            <p:ph type="body" idx="1"/>
          </p:nvPr>
        </p:nvSpPr>
        <p:spPr>
          <a:xfrm>
            <a:off x="779462" y="1828800"/>
            <a:ext cx="7583400" cy="4208400"/>
          </a:xfrm>
          <a:prstGeom prst="rect">
            <a:avLst/>
          </a:prstGeom>
          <a:noFill/>
          <a:ln>
            <a:noFill/>
          </a:ln>
        </p:spPr>
        <p:txBody>
          <a:bodyPr lIns="91425" tIns="45700" rIns="91425" bIns="45700" anchor="t" anchorCtr="0">
            <a:noAutofit/>
          </a:bodyPr>
          <a:lstStyle/>
          <a:p>
            <a:pPr marL="0" lvl="0" indent="0" rtl="0">
              <a:spcBef>
                <a:spcPts val="400"/>
              </a:spcBef>
              <a:buNone/>
            </a:pPr>
            <a:r>
              <a:rPr lang="en-US">
                <a:solidFill>
                  <a:schemeClr val="dk1"/>
                </a:solidFill>
              </a:rPr>
              <a:t>Description</a:t>
            </a:r>
            <a:r>
              <a:rPr lang="en-US" sz="1800">
                <a:solidFill>
                  <a:schemeClr val="dk1"/>
                </a:solidFill>
              </a:rPr>
              <a:t>:</a:t>
            </a:r>
          </a:p>
          <a:p>
            <a:pPr marL="561975" lvl="0" indent="-342900" rtl="0">
              <a:spcBef>
                <a:spcPts val="400"/>
              </a:spcBef>
              <a:buClr>
                <a:schemeClr val="dk1"/>
              </a:buClr>
              <a:buSzPct val="100000"/>
              <a:buFont typeface="Trebuchet MS"/>
            </a:pPr>
            <a:r>
              <a:rPr lang="en-US" sz="1800">
                <a:solidFill>
                  <a:schemeClr val="dk1"/>
                </a:solidFill>
              </a:rPr>
              <a:t>As a developer, I want to create routes so that my application will respond to a client request to a particular endpoint.</a:t>
            </a:r>
          </a:p>
          <a:p>
            <a:pPr marL="0" lvl="0" indent="-69850" rtl="0">
              <a:spcBef>
                <a:spcPts val="400"/>
              </a:spcBef>
              <a:spcAft>
                <a:spcPts val="1200"/>
              </a:spcAft>
              <a:buClr>
                <a:schemeClr val="dk1"/>
              </a:buClr>
              <a:buSzPct val="61111"/>
              <a:buFont typeface="Arial"/>
              <a:buNone/>
            </a:pPr>
            <a:endParaRPr sz="1800">
              <a:solidFill>
                <a:schemeClr val="dk1"/>
              </a:solidFill>
            </a:endParaRPr>
          </a:p>
          <a:p>
            <a:pPr marL="0" lvl="0" indent="-69850" rtl="0">
              <a:spcBef>
                <a:spcPts val="400"/>
              </a:spcBef>
              <a:spcAft>
                <a:spcPts val="1200"/>
              </a:spcAft>
              <a:buClr>
                <a:schemeClr val="dk1"/>
              </a:buClr>
              <a:buSzPct val="45833"/>
              <a:buFont typeface="Arial"/>
              <a:buNone/>
            </a:pPr>
            <a:r>
              <a:rPr lang="en-US" sz="2400">
                <a:solidFill>
                  <a:schemeClr val="dk1"/>
                </a:solidFill>
              </a:rPr>
              <a:t>Acceptance Criteria</a:t>
            </a:r>
          </a:p>
          <a:p>
            <a:pPr marL="457200" lvl="0" indent="-342900" rtl="0">
              <a:spcBef>
                <a:spcPts val="400"/>
              </a:spcBef>
              <a:buClr>
                <a:schemeClr val="dk1"/>
              </a:buClr>
              <a:buSzPct val="100000"/>
              <a:buFont typeface="Trebuchet MS"/>
            </a:pPr>
            <a:r>
              <a:rPr lang="en-US" sz="1800">
                <a:solidFill>
                  <a:schemeClr val="dk1"/>
                </a:solidFill>
              </a:rPr>
              <a:t>Web page should be properly rendered to the appropriate tabs</a:t>
            </a:r>
          </a:p>
          <a:p>
            <a:pPr marL="0" marR="0" lvl="0" indent="0" algn="l" rtl="0">
              <a:spcBef>
                <a:spcPts val="200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Use case #119:</a:t>
            </a:r>
          </a:p>
        </p:txBody>
      </p:sp>
      <p:pic>
        <p:nvPicPr>
          <p:cNvPr id="244" name="Shape 244" descr="usecase#119.png"/>
          <p:cNvPicPr preferRelativeResize="0"/>
          <p:nvPr/>
        </p:nvPicPr>
        <p:blipFill>
          <a:blip r:embed="rId3">
            <a:alphaModFix/>
          </a:blip>
          <a:stretch>
            <a:fillRect/>
          </a:stretch>
        </p:blipFill>
        <p:spPr>
          <a:xfrm>
            <a:off x="496675" y="1425599"/>
            <a:ext cx="4794875" cy="5108925"/>
          </a:xfrm>
          <a:prstGeom prst="rect">
            <a:avLst/>
          </a:prstGeom>
          <a:noFill/>
          <a:ln>
            <a:noFill/>
          </a:ln>
        </p:spPr>
      </p:pic>
      <p:sp>
        <p:nvSpPr>
          <p:cNvPr id="245" name="Shape 245"/>
          <p:cNvSpPr txBox="1"/>
          <p:nvPr/>
        </p:nvSpPr>
        <p:spPr>
          <a:xfrm>
            <a:off x="5476200" y="1013625"/>
            <a:ext cx="3667800" cy="5520900"/>
          </a:xfrm>
          <a:prstGeom prst="rect">
            <a:avLst/>
          </a:prstGeom>
          <a:noFill/>
          <a:ln>
            <a:noFill/>
          </a:ln>
        </p:spPr>
        <p:txBody>
          <a:bodyPr lIns="91425" tIns="91425" rIns="91425" bIns="91425" anchor="ctr" anchorCtr="0">
            <a:noAutofit/>
          </a:bodyPr>
          <a:lstStyle/>
          <a:p>
            <a:pPr lvl="0" rtl="0">
              <a:spcBef>
                <a:spcPts val="400"/>
              </a:spcBef>
              <a:buNone/>
            </a:pPr>
            <a:r>
              <a:rPr lang="en-US">
                <a:solidFill>
                  <a:schemeClr val="dk1"/>
                </a:solidFill>
                <a:latin typeface="Trebuchet MS"/>
                <a:ea typeface="Trebuchet MS"/>
                <a:cs typeface="Trebuchet MS"/>
                <a:sym typeface="Trebuchet MS"/>
              </a:rPr>
              <a:t>Name: create routes</a:t>
            </a:r>
          </a:p>
          <a:p>
            <a:pPr lvl="0" rtl="0">
              <a:spcBef>
                <a:spcPts val="400"/>
              </a:spcBef>
              <a:buNone/>
            </a:pPr>
            <a:r>
              <a:rPr lang="en-US">
                <a:solidFill>
                  <a:schemeClr val="dk1"/>
                </a:solidFill>
                <a:latin typeface="Trebuchet MS"/>
                <a:ea typeface="Trebuchet MS"/>
                <a:cs typeface="Trebuchet MS"/>
                <a:sym typeface="Trebuchet MS"/>
              </a:rPr>
              <a:t>Actor: developer</a:t>
            </a:r>
          </a:p>
          <a:p>
            <a:pPr lvl="0" rtl="0">
              <a:spcBef>
                <a:spcPts val="400"/>
              </a:spcBef>
              <a:buNone/>
            </a:pPr>
            <a:r>
              <a:rPr lang="en-US">
                <a:solidFill>
                  <a:schemeClr val="dk1"/>
                </a:solidFill>
                <a:latin typeface="Trebuchet MS"/>
                <a:ea typeface="Trebuchet MS"/>
                <a:cs typeface="Trebuchet MS"/>
                <a:sym typeface="Trebuchet MS"/>
              </a:rPr>
              <a:t>Preconditions: </a:t>
            </a:r>
          </a:p>
          <a:p>
            <a:pPr marL="457200" lvl="0" indent="0" rtl="0">
              <a:spcBef>
                <a:spcPts val="400"/>
              </a:spcBef>
              <a:buNone/>
            </a:pPr>
            <a:r>
              <a:rPr lang="en-US">
                <a:solidFill>
                  <a:schemeClr val="dk1"/>
                </a:solidFill>
                <a:latin typeface="Trebuchet MS"/>
                <a:ea typeface="Trebuchet MS"/>
                <a:cs typeface="Trebuchet MS"/>
                <a:sym typeface="Trebuchet MS"/>
              </a:rPr>
              <a:t>Developer have access to the internet</a:t>
            </a:r>
          </a:p>
          <a:p>
            <a:pPr marL="457200" lvl="0" indent="0" rtl="0">
              <a:spcBef>
                <a:spcPts val="400"/>
              </a:spcBef>
              <a:buNone/>
            </a:pPr>
            <a:r>
              <a:rPr lang="en-US">
                <a:solidFill>
                  <a:schemeClr val="dk1"/>
                </a:solidFill>
                <a:latin typeface="Trebuchet MS"/>
                <a:ea typeface="Trebuchet MS"/>
                <a:cs typeface="Trebuchet MS"/>
                <a:sym typeface="Trebuchet MS"/>
              </a:rPr>
              <a:t>Server is running on port 3000</a:t>
            </a:r>
          </a:p>
          <a:p>
            <a:pPr lvl="0" rtl="0">
              <a:spcBef>
                <a:spcPts val="400"/>
              </a:spcBef>
              <a:buNone/>
            </a:pPr>
            <a:endParaRPr>
              <a:solidFill>
                <a:schemeClr val="dk1"/>
              </a:solidFill>
              <a:latin typeface="Trebuchet MS"/>
              <a:ea typeface="Trebuchet MS"/>
              <a:cs typeface="Trebuchet MS"/>
              <a:sym typeface="Trebuchet MS"/>
            </a:endParaRPr>
          </a:p>
          <a:p>
            <a:pPr lvl="0" rtl="0">
              <a:spcBef>
                <a:spcPts val="400"/>
              </a:spcBef>
              <a:buNone/>
            </a:pPr>
            <a:r>
              <a:rPr lang="en-US">
                <a:solidFill>
                  <a:schemeClr val="dk1"/>
                </a:solidFill>
                <a:latin typeface="Trebuchet MS"/>
                <a:ea typeface="Trebuchet MS"/>
                <a:cs typeface="Trebuchet MS"/>
                <a:sym typeface="Trebuchet MS"/>
              </a:rPr>
              <a:t>Description &lt;Flow of events&gt;:</a:t>
            </a:r>
          </a:p>
          <a:p>
            <a:pPr marL="457200" lvl="0" indent="-2286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Go to browser</a:t>
            </a:r>
          </a:p>
          <a:p>
            <a:pPr marL="457200" lvl="0" indent="-228600" rtl="0">
              <a:spcBef>
                <a:spcPts val="400"/>
              </a:spcBef>
              <a:buFont typeface="Trebuchet MS"/>
              <a:buAutoNum type="arabicPeriod"/>
            </a:pPr>
            <a:r>
              <a:rPr lang="en-US">
                <a:solidFill>
                  <a:schemeClr val="dk1"/>
                </a:solidFill>
                <a:latin typeface="Trebuchet MS"/>
                <a:ea typeface="Trebuchet MS"/>
                <a:cs typeface="Trebuchet MS"/>
                <a:sym typeface="Trebuchet MS"/>
              </a:rPr>
              <a:t>Enter </a:t>
            </a:r>
            <a:r>
              <a:rPr lang="en-US" u="sng">
                <a:solidFill>
                  <a:srgbClr val="1155CC"/>
                </a:solidFill>
                <a:latin typeface="Trebuchet MS"/>
                <a:ea typeface="Trebuchet MS"/>
                <a:cs typeface="Trebuchet MS"/>
                <a:sym typeface="Trebuchet MS"/>
                <a:hlinkClick r:id="rId4"/>
              </a:rPr>
              <a:t>http://localhost:3000</a:t>
            </a:r>
          </a:p>
          <a:p>
            <a:pPr marL="457200" lvl="0" indent="-2286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Get request to server</a:t>
            </a:r>
          </a:p>
          <a:p>
            <a:pPr marL="457200" lvl="0" indent="-228600" rtl="0">
              <a:spcBef>
                <a:spcPts val="400"/>
              </a:spcBef>
              <a:buFont typeface="Trebuchet MS"/>
              <a:buAutoNum type="arabicPeriod"/>
            </a:pPr>
            <a:r>
              <a:rPr lang="en-US">
                <a:solidFill>
                  <a:schemeClr val="dk1"/>
                </a:solidFill>
                <a:latin typeface="Trebuchet MS"/>
                <a:ea typeface="Trebuchet MS"/>
                <a:cs typeface="Trebuchet MS"/>
                <a:sym typeface="Trebuchet MS"/>
              </a:rPr>
              <a:t>Go to </a:t>
            </a:r>
            <a:r>
              <a:rPr lang="en-US" u="sng">
                <a:solidFill>
                  <a:srgbClr val="1155CC"/>
                </a:solidFill>
                <a:latin typeface="Trebuchet MS"/>
                <a:ea typeface="Trebuchet MS"/>
                <a:cs typeface="Trebuchet MS"/>
                <a:sym typeface="Trebuchet MS"/>
                <a:hlinkClick r:id="rId4"/>
              </a:rPr>
              <a:t>http://localhost:3000</a:t>
            </a:r>
            <a:r>
              <a:rPr lang="en-US">
                <a:solidFill>
                  <a:schemeClr val="dk1"/>
                </a:solidFill>
                <a:latin typeface="Trebuchet MS"/>
                <a:ea typeface="Trebuchet MS"/>
                <a:cs typeface="Trebuchet MS"/>
                <a:sym typeface="Trebuchet MS"/>
              </a:rPr>
              <a:t>/contactus</a:t>
            </a:r>
          </a:p>
          <a:p>
            <a:pPr marL="457200" lvl="0" indent="-228600" rtl="0">
              <a:spcBef>
                <a:spcPts val="400"/>
              </a:spcBef>
              <a:buFont typeface="Trebuchet MS"/>
              <a:buAutoNum type="arabicPeriod"/>
            </a:pPr>
            <a:r>
              <a:rPr lang="en-US">
                <a:solidFill>
                  <a:schemeClr val="dk1"/>
                </a:solidFill>
                <a:latin typeface="Trebuchet MS"/>
                <a:ea typeface="Trebuchet MS"/>
                <a:cs typeface="Trebuchet MS"/>
                <a:sym typeface="Trebuchet MS"/>
              </a:rPr>
              <a:t>Go to </a:t>
            </a:r>
            <a:r>
              <a:rPr lang="en-US" u="sng">
                <a:solidFill>
                  <a:srgbClr val="1155CC"/>
                </a:solidFill>
                <a:latin typeface="Trebuchet MS"/>
                <a:ea typeface="Trebuchet MS"/>
                <a:cs typeface="Trebuchet MS"/>
                <a:sym typeface="Trebuchet MS"/>
                <a:hlinkClick r:id="rId4"/>
              </a:rPr>
              <a:t>http://localhost:3000</a:t>
            </a:r>
            <a:r>
              <a:rPr lang="en-US">
                <a:solidFill>
                  <a:schemeClr val="dk1"/>
                </a:solidFill>
                <a:latin typeface="Trebuchet MS"/>
                <a:ea typeface="Trebuchet MS"/>
                <a:cs typeface="Trebuchet MS"/>
                <a:sym typeface="Trebuchet MS"/>
              </a:rPr>
              <a:t>/about</a:t>
            </a:r>
          </a:p>
          <a:p>
            <a:pPr marL="457200" lvl="0" indent="-228600" rtl="0">
              <a:spcBef>
                <a:spcPts val="400"/>
              </a:spcBef>
              <a:buFont typeface="Trebuchet MS"/>
              <a:buAutoNum type="arabicPeriod"/>
            </a:pPr>
            <a:r>
              <a:rPr lang="en-US">
                <a:solidFill>
                  <a:schemeClr val="dk1"/>
                </a:solidFill>
                <a:latin typeface="Trebuchet MS"/>
                <a:ea typeface="Trebuchet MS"/>
                <a:cs typeface="Trebuchet MS"/>
                <a:sym typeface="Trebuchet MS"/>
              </a:rPr>
              <a:t>Go to </a:t>
            </a:r>
            <a:r>
              <a:rPr lang="en-US" u="sng">
                <a:solidFill>
                  <a:srgbClr val="1155CC"/>
                </a:solidFill>
                <a:latin typeface="Trebuchet MS"/>
                <a:ea typeface="Trebuchet MS"/>
                <a:cs typeface="Trebuchet MS"/>
                <a:sym typeface="Trebuchet MS"/>
                <a:hlinkClick r:id="rId4"/>
              </a:rPr>
              <a:t>http://localhost:3000</a:t>
            </a:r>
            <a:r>
              <a:rPr lang="en-US">
                <a:solidFill>
                  <a:schemeClr val="dk1"/>
                </a:solidFill>
                <a:latin typeface="Trebuchet MS"/>
                <a:ea typeface="Trebuchet MS"/>
                <a:cs typeface="Trebuchet MS"/>
                <a:sym typeface="Trebuchet MS"/>
              </a:rPr>
              <a:t>/blog</a:t>
            </a:r>
          </a:p>
          <a:p>
            <a:pPr marL="457200" lvl="0" indent="-228600" rtl="0">
              <a:spcBef>
                <a:spcPts val="400"/>
              </a:spcBef>
              <a:buFont typeface="Trebuchet MS"/>
              <a:buAutoNum type="arabicPeriod"/>
            </a:pPr>
            <a:r>
              <a:rPr lang="en-US">
                <a:solidFill>
                  <a:schemeClr val="dk1"/>
                </a:solidFill>
                <a:latin typeface="Trebuchet MS"/>
                <a:ea typeface="Trebuchet MS"/>
                <a:cs typeface="Trebuchet MS"/>
                <a:sym typeface="Trebuchet MS"/>
              </a:rPr>
              <a:t>Go to </a:t>
            </a:r>
            <a:r>
              <a:rPr lang="en-US" u="sng">
                <a:solidFill>
                  <a:srgbClr val="1155CC"/>
                </a:solidFill>
                <a:latin typeface="Trebuchet MS"/>
                <a:ea typeface="Trebuchet MS"/>
                <a:cs typeface="Trebuchet MS"/>
                <a:sym typeface="Trebuchet MS"/>
                <a:hlinkClick r:id="rId4"/>
              </a:rPr>
              <a:t>http://localhost:3000</a:t>
            </a:r>
            <a:r>
              <a:rPr lang="en-US">
                <a:solidFill>
                  <a:schemeClr val="dk1"/>
                </a:solidFill>
                <a:latin typeface="Trebuchet MS"/>
                <a:ea typeface="Trebuchet MS"/>
                <a:cs typeface="Trebuchet MS"/>
                <a:sym typeface="Trebuchet MS"/>
              </a:rPr>
              <a:t>/technology</a:t>
            </a:r>
          </a:p>
          <a:p>
            <a:pPr marL="457200" lvl="0" indent="-228600" rtl="0">
              <a:spcBef>
                <a:spcPts val="400"/>
              </a:spcBef>
              <a:buFont typeface="Trebuchet MS"/>
              <a:buAutoNum type="arabicPeriod"/>
            </a:pPr>
            <a:r>
              <a:rPr lang="en-US">
                <a:solidFill>
                  <a:schemeClr val="dk1"/>
                </a:solidFill>
                <a:latin typeface="Trebuchet MS"/>
                <a:ea typeface="Trebuchet MS"/>
                <a:cs typeface="Trebuchet MS"/>
                <a:sym typeface="Trebuchet MS"/>
              </a:rPr>
              <a:t>Go to </a:t>
            </a:r>
            <a:r>
              <a:rPr lang="en-US" u="sng">
                <a:solidFill>
                  <a:srgbClr val="1155CC"/>
                </a:solidFill>
                <a:latin typeface="Trebuchet MS"/>
                <a:ea typeface="Trebuchet MS"/>
                <a:cs typeface="Trebuchet MS"/>
                <a:sym typeface="Trebuchet MS"/>
                <a:hlinkClick r:id="rId4"/>
              </a:rPr>
              <a:t>http://localhost:3000</a:t>
            </a:r>
            <a:r>
              <a:rPr lang="en-US">
                <a:solidFill>
                  <a:schemeClr val="dk1"/>
                </a:solidFill>
                <a:latin typeface="Trebuchet MS"/>
                <a:ea typeface="Trebuchet MS"/>
                <a:cs typeface="Trebuchet MS"/>
                <a:sym typeface="Trebuchet MS"/>
              </a:rPr>
              <a:t>/product</a:t>
            </a:r>
          </a:p>
          <a:p>
            <a:pPr marL="457200" lvl="0" indent="-2286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Get view of each different routes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Shape 251"/>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Sequence diagram #119</a:t>
            </a:r>
          </a:p>
        </p:txBody>
      </p:sp>
      <p:pic>
        <p:nvPicPr>
          <p:cNvPr id="252" name="Shape 252" descr="sequence diagram#119.png"/>
          <p:cNvPicPr preferRelativeResize="0"/>
          <p:nvPr/>
        </p:nvPicPr>
        <p:blipFill>
          <a:blip r:embed="rId3">
            <a:alphaModFix/>
          </a:blip>
          <a:stretch>
            <a:fillRect/>
          </a:stretch>
        </p:blipFill>
        <p:spPr>
          <a:xfrm>
            <a:off x="659725" y="1425600"/>
            <a:ext cx="8089724" cy="4583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Shape 258"/>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U</a:t>
            </a:r>
            <a:r>
              <a:rPr lang="en-US" b="0" i="0" u="none" strike="noStrike" cap="none">
                <a:solidFill>
                  <a:srgbClr val="001D4D"/>
                </a:solidFill>
              </a:rPr>
              <a:t>ser Stor</a:t>
            </a:r>
            <a:r>
              <a:rPr lang="en-US">
                <a:solidFill>
                  <a:srgbClr val="001D4D"/>
                </a:solidFill>
              </a:rPr>
              <a:t>y #197 Blog Page</a:t>
            </a:r>
          </a:p>
        </p:txBody>
      </p:sp>
      <p:sp>
        <p:nvSpPr>
          <p:cNvPr id="259" name="Shape 259"/>
          <p:cNvSpPr txBox="1">
            <a:spLocks noGrp="1"/>
          </p:cNvSpPr>
          <p:nvPr>
            <p:ph type="body" idx="1"/>
          </p:nvPr>
        </p:nvSpPr>
        <p:spPr>
          <a:xfrm>
            <a:off x="779462" y="1828800"/>
            <a:ext cx="7583400" cy="4208400"/>
          </a:xfrm>
          <a:prstGeom prst="rect">
            <a:avLst/>
          </a:prstGeom>
          <a:noFill/>
          <a:ln>
            <a:noFill/>
          </a:ln>
        </p:spPr>
        <p:txBody>
          <a:bodyPr lIns="91425" tIns="45700" rIns="91425" bIns="45700" anchor="t" anchorCtr="0">
            <a:noAutofit/>
          </a:bodyPr>
          <a:lstStyle/>
          <a:p>
            <a:pPr marL="0" marR="0" lvl="0" indent="0" algn="l" rtl="0">
              <a:spcBef>
                <a:spcPts val="2000"/>
              </a:spcBef>
              <a:spcAft>
                <a:spcPts val="0"/>
              </a:spcAft>
              <a:buNone/>
            </a:pPr>
            <a:r>
              <a:rPr lang="en-US"/>
              <a:t>Description:</a:t>
            </a:r>
          </a:p>
          <a:p>
            <a:pPr marL="457200" lvl="0" indent="-342900" rtl="0">
              <a:lnSpc>
                <a:spcPct val="133636"/>
              </a:lnSpc>
              <a:spcBef>
                <a:spcPts val="400"/>
              </a:spcBef>
              <a:spcAft>
                <a:spcPts val="1200"/>
              </a:spcAft>
              <a:buClr>
                <a:schemeClr val="dk1"/>
              </a:buClr>
              <a:buSzPct val="100000"/>
              <a:buFont typeface="Trebuchet MS"/>
            </a:pPr>
            <a:r>
              <a:rPr lang="en-US" sz="1800">
                <a:solidFill>
                  <a:schemeClr val="dk1"/>
                </a:solidFill>
              </a:rPr>
              <a:t>As a user, I want to be able see posted articles about driverless cars on the website, so that I can be inform of any tips and tutorials about driverless cars.</a:t>
            </a:r>
          </a:p>
          <a:p>
            <a:pPr marL="0" lvl="0" indent="-69850" rtl="0">
              <a:spcBef>
                <a:spcPts val="400"/>
              </a:spcBef>
              <a:spcAft>
                <a:spcPts val="1200"/>
              </a:spcAft>
              <a:buClr>
                <a:schemeClr val="dk1"/>
              </a:buClr>
              <a:buSzPct val="100000"/>
              <a:buFont typeface="Arial"/>
              <a:buNone/>
            </a:pPr>
            <a:endParaRPr sz="1100">
              <a:solidFill>
                <a:schemeClr val="dk1"/>
              </a:solidFill>
            </a:endParaRPr>
          </a:p>
          <a:p>
            <a:pPr marL="0" lvl="0" indent="-69850" rtl="0">
              <a:spcBef>
                <a:spcPts val="400"/>
              </a:spcBef>
              <a:spcAft>
                <a:spcPts val="1200"/>
              </a:spcAft>
              <a:buClr>
                <a:schemeClr val="dk1"/>
              </a:buClr>
              <a:buSzPct val="61111"/>
              <a:buFont typeface="Arial"/>
              <a:buNone/>
            </a:pPr>
            <a:r>
              <a:rPr lang="en-US">
                <a:solidFill>
                  <a:schemeClr val="dk1"/>
                </a:solidFill>
              </a:rPr>
              <a:t>Acceptance Criteria</a:t>
            </a:r>
          </a:p>
          <a:p>
            <a:pPr marL="457200" lvl="0" indent="-342900" rtl="0">
              <a:lnSpc>
                <a:spcPct val="133636"/>
              </a:lnSpc>
              <a:spcBef>
                <a:spcPts val="400"/>
              </a:spcBef>
              <a:spcAft>
                <a:spcPts val="1200"/>
              </a:spcAft>
              <a:buClr>
                <a:schemeClr val="dk1"/>
              </a:buClr>
              <a:buSzPct val="100000"/>
              <a:buFont typeface="Trebuchet MS"/>
            </a:pPr>
            <a:r>
              <a:rPr lang="en-US" sz="1800">
                <a:solidFill>
                  <a:schemeClr val="dk1"/>
                </a:solidFill>
              </a:rPr>
              <a:t>Web page should display articles properly.</a:t>
            </a:r>
          </a:p>
          <a:p>
            <a:pPr marL="457200" lvl="0" indent="-342900" rtl="0">
              <a:lnSpc>
                <a:spcPct val="133636"/>
              </a:lnSpc>
              <a:spcBef>
                <a:spcPts val="400"/>
              </a:spcBef>
              <a:spcAft>
                <a:spcPts val="1200"/>
              </a:spcAft>
              <a:buClr>
                <a:schemeClr val="dk1"/>
              </a:buClr>
              <a:buSzPct val="100000"/>
              <a:buFont typeface="Trebuchet MS"/>
            </a:pPr>
            <a:r>
              <a:rPr lang="en-US" sz="1800">
                <a:solidFill>
                  <a:schemeClr val="dk1"/>
                </a:solidFill>
              </a:rPr>
              <a:t>Web page should display pictures posted by the author.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Shape 265"/>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Use case #197</a:t>
            </a:r>
          </a:p>
        </p:txBody>
      </p:sp>
      <p:sp>
        <p:nvSpPr>
          <p:cNvPr id="266" name="Shape 266"/>
          <p:cNvSpPr txBox="1"/>
          <p:nvPr/>
        </p:nvSpPr>
        <p:spPr>
          <a:xfrm>
            <a:off x="5578100" y="1425600"/>
            <a:ext cx="3362100" cy="4572900"/>
          </a:xfrm>
          <a:prstGeom prst="rect">
            <a:avLst/>
          </a:prstGeom>
          <a:noFill/>
          <a:ln>
            <a:noFill/>
          </a:ln>
        </p:spPr>
        <p:txBody>
          <a:bodyPr lIns="91425" tIns="91425" rIns="91425" bIns="91425" anchor="ctr" anchorCtr="0">
            <a:noAutofit/>
          </a:bodyPr>
          <a:lstStyle/>
          <a:p>
            <a:pPr lvl="0" rtl="0">
              <a:spcBef>
                <a:spcPts val="400"/>
              </a:spcBef>
              <a:buNone/>
            </a:pPr>
            <a:r>
              <a:rPr lang="en-US">
                <a:solidFill>
                  <a:schemeClr val="dk1"/>
                </a:solidFill>
                <a:latin typeface="Trebuchet MS"/>
                <a:ea typeface="Trebuchet MS"/>
                <a:cs typeface="Trebuchet MS"/>
                <a:sym typeface="Trebuchet MS"/>
              </a:rPr>
              <a:t>Name:Blog page</a:t>
            </a:r>
          </a:p>
          <a:p>
            <a:pPr lvl="0" rtl="0">
              <a:spcBef>
                <a:spcPts val="400"/>
              </a:spcBef>
              <a:buNone/>
            </a:pPr>
            <a:r>
              <a:rPr lang="en-US">
                <a:solidFill>
                  <a:schemeClr val="dk1"/>
                </a:solidFill>
                <a:latin typeface="Trebuchet MS"/>
                <a:ea typeface="Trebuchet MS"/>
                <a:cs typeface="Trebuchet MS"/>
                <a:sym typeface="Trebuchet MS"/>
              </a:rPr>
              <a:t>Actor:Site visitor</a:t>
            </a:r>
          </a:p>
          <a:p>
            <a:pPr lvl="0" rtl="0">
              <a:spcBef>
                <a:spcPts val="400"/>
              </a:spcBef>
              <a:buNone/>
            </a:pPr>
            <a:r>
              <a:rPr lang="en-US">
                <a:solidFill>
                  <a:schemeClr val="dk1"/>
                </a:solidFill>
                <a:latin typeface="Trebuchet MS"/>
                <a:ea typeface="Trebuchet MS"/>
                <a:cs typeface="Trebuchet MS"/>
                <a:sym typeface="Trebuchet MS"/>
              </a:rPr>
              <a:t>Preconditions: Have access to the internet</a:t>
            </a:r>
          </a:p>
          <a:p>
            <a:pPr lvl="0" rtl="0">
              <a:spcBef>
                <a:spcPts val="400"/>
              </a:spcBef>
              <a:buNone/>
            </a:pPr>
            <a:r>
              <a:rPr lang="en-US">
                <a:solidFill>
                  <a:schemeClr val="dk1"/>
                </a:solidFill>
                <a:latin typeface="Trebuchet MS"/>
                <a:ea typeface="Trebuchet MS"/>
                <a:cs typeface="Trebuchet MS"/>
                <a:sym typeface="Trebuchet MS"/>
              </a:rPr>
              <a:t>Description &lt;Flow of events&gt;:</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Go to browser</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Enter </a:t>
            </a:r>
            <a:r>
              <a:rPr lang="en-US" u="sng">
                <a:solidFill>
                  <a:srgbClr val="1155CC"/>
                </a:solidFill>
                <a:latin typeface="Trebuchet MS"/>
                <a:ea typeface="Trebuchet MS"/>
                <a:cs typeface="Trebuchet MS"/>
                <a:sym typeface="Trebuchet MS"/>
                <a:hlinkClick r:id="rId3"/>
              </a:rPr>
              <a:t>http://localhost:3000</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Get request to server</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Gets responds with homepage</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Find blog bar on the navbar at the top of the page.</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Clicks the blog tab in the navbar</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Redirect to the blog page.</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Find more information about tips and tutorials on driverless cars.</a:t>
            </a:r>
          </a:p>
        </p:txBody>
      </p:sp>
      <p:pic>
        <p:nvPicPr>
          <p:cNvPr id="267" name="Shape 267" descr="usercase#197.jpg"/>
          <p:cNvPicPr preferRelativeResize="0"/>
          <p:nvPr/>
        </p:nvPicPr>
        <p:blipFill>
          <a:blip r:embed="rId4">
            <a:alphaModFix/>
          </a:blip>
          <a:stretch>
            <a:fillRect/>
          </a:stretch>
        </p:blipFill>
        <p:spPr>
          <a:xfrm>
            <a:off x="458075" y="1692625"/>
            <a:ext cx="4890775" cy="4572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Shape 273"/>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Sequence diagram #197</a:t>
            </a:r>
          </a:p>
        </p:txBody>
      </p:sp>
      <p:pic>
        <p:nvPicPr>
          <p:cNvPr id="274" name="Shape 274" descr="SequenceDiagram#197.jpg"/>
          <p:cNvPicPr preferRelativeResize="0"/>
          <p:nvPr/>
        </p:nvPicPr>
        <p:blipFill>
          <a:blip r:embed="rId3">
            <a:alphaModFix/>
          </a:blip>
          <a:stretch>
            <a:fillRect/>
          </a:stretch>
        </p:blipFill>
        <p:spPr>
          <a:xfrm>
            <a:off x="477575" y="1769025"/>
            <a:ext cx="8195224" cy="40573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Shape 280"/>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User Stor</a:t>
            </a:r>
            <a:r>
              <a:rPr lang="en-US"/>
              <a:t>y #176</a:t>
            </a:r>
          </a:p>
        </p:txBody>
      </p:sp>
      <p:sp>
        <p:nvSpPr>
          <p:cNvPr id="281" name="Shape 281"/>
          <p:cNvSpPr txBox="1">
            <a:spLocks noGrp="1"/>
          </p:cNvSpPr>
          <p:nvPr>
            <p:ph type="body" idx="1"/>
          </p:nvPr>
        </p:nvSpPr>
        <p:spPr>
          <a:xfrm>
            <a:off x="779462" y="1828800"/>
            <a:ext cx="7583400" cy="4208400"/>
          </a:xfrm>
          <a:prstGeom prst="rect">
            <a:avLst/>
          </a:prstGeom>
          <a:noFill/>
          <a:ln>
            <a:noFill/>
          </a:ln>
        </p:spPr>
        <p:txBody>
          <a:bodyPr lIns="91425" tIns="45700" rIns="91425" bIns="45700" anchor="t" anchorCtr="0">
            <a:noAutofit/>
          </a:bodyPr>
          <a:lstStyle/>
          <a:p>
            <a:pPr marL="0" lvl="0" indent="0" rtl="0">
              <a:spcBef>
                <a:spcPts val="400"/>
              </a:spcBef>
              <a:buNone/>
            </a:pPr>
            <a:r>
              <a:rPr lang="en-US">
                <a:solidFill>
                  <a:schemeClr val="dk1"/>
                </a:solidFill>
              </a:rPr>
              <a:t>Description: </a:t>
            </a:r>
          </a:p>
          <a:p>
            <a:pPr marL="561975" lvl="0" indent="-342900" rtl="0">
              <a:spcBef>
                <a:spcPts val="400"/>
              </a:spcBef>
              <a:buClr>
                <a:schemeClr val="dk1"/>
              </a:buClr>
              <a:buSzPct val="100000"/>
              <a:buFont typeface="Arial"/>
            </a:pPr>
            <a:r>
              <a:rPr lang="en-US" sz="1800">
                <a:solidFill>
                  <a:schemeClr val="dk1"/>
                </a:solidFill>
              </a:rPr>
              <a:t>As a developer I would like to create routes and components for the front-end using AngularJS so that my web page will be more responsive and faster.</a:t>
            </a:r>
          </a:p>
          <a:p>
            <a:pPr marL="0" lvl="0" indent="-69850" rtl="0">
              <a:spcBef>
                <a:spcPts val="400"/>
              </a:spcBef>
              <a:spcAft>
                <a:spcPts val="1200"/>
              </a:spcAft>
              <a:buClr>
                <a:schemeClr val="dk1"/>
              </a:buClr>
              <a:buSzPct val="50000"/>
              <a:buFont typeface="Arial"/>
              <a:buNone/>
            </a:pPr>
            <a:endParaRPr>
              <a:solidFill>
                <a:schemeClr val="dk1"/>
              </a:solidFill>
            </a:endParaRPr>
          </a:p>
          <a:p>
            <a:pPr marL="0" lvl="0" indent="-69850" rtl="0">
              <a:spcBef>
                <a:spcPts val="400"/>
              </a:spcBef>
              <a:spcAft>
                <a:spcPts val="1200"/>
              </a:spcAft>
              <a:buClr>
                <a:schemeClr val="dk1"/>
              </a:buClr>
              <a:buSzPct val="61111"/>
              <a:buFont typeface="Arial"/>
              <a:buNone/>
            </a:pPr>
            <a:r>
              <a:rPr lang="en-US">
                <a:solidFill>
                  <a:schemeClr val="dk1"/>
                </a:solidFill>
              </a:rPr>
              <a:t>Acceptance Criteria</a:t>
            </a:r>
          </a:p>
          <a:p>
            <a:pPr marL="457200" lvl="0" indent="-342900" rtl="0">
              <a:spcBef>
                <a:spcPts val="400"/>
              </a:spcBef>
              <a:buClr>
                <a:schemeClr val="dk1"/>
              </a:buClr>
              <a:buSzPct val="100000"/>
              <a:buFont typeface="Trebuchet MS"/>
            </a:pPr>
            <a:r>
              <a:rPr lang="en-US" sz="1800">
                <a:solidFill>
                  <a:schemeClr val="dk1"/>
                </a:solidFill>
              </a:rPr>
              <a:t>Web page should have different components</a:t>
            </a:r>
          </a:p>
          <a:p>
            <a:pPr marL="457200" lvl="0" indent="-342900" rtl="0">
              <a:spcBef>
                <a:spcPts val="400"/>
              </a:spcBef>
              <a:buClr>
                <a:schemeClr val="dk1"/>
              </a:buClr>
              <a:buSzPct val="100000"/>
              <a:buFont typeface="Trebuchet MS"/>
            </a:pPr>
            <a:r>
              <a:rPr lang="en-US" sz="1800">
                <a:solidFill>
                  <a:schemeClr val="dk1"/>
                </a:solidFill>
              </a:rPr>
              <a:t>Web page should redirect to appropriate routes.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779462" y="381000"/>
            <a:ext cx="7583486" cy="1044575"/>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Pro</a:t>
            </a:r>
            <a:r>
              <a:rPr lang="en-US"/>
              <a:t>ject</a:t>
            </a:r>
            <a:r>
              <a:rPr lang="en-US" sz="3800" b="0" i="0" u="none" strike="noStrike" cap="none">
                <a:solidFill>
                  <a:srgbClr val="001D4D"/>
                </a:solidFill>
                <a:latin typeface="Trebuchet MS"/>
                <a:ea typeface="Trebuchet MS"/>
                <a:cs typeface="Trebuchet MS"/>
                <a:sym typeface="Trebuchet MS"/>
              </a:rPr>
              <a:t> definition</a:t>
            </a:r>
          </a:p>
        </p:txBody>
      </p:sp>
      <p:sp>
        <p:nvSpPr>
          <p:cNvPr id="160" name="Shape 160"/>
          <p:cNvSpPr txBox="1">
            <a:spLocks noGrp="1"/>
          </p:cNvSpPr>
          <p:nvPr>
            <p:ph type="body" idx="1"/>
          </p:nvPr>
        </p:nvSpPr>
        <p:spPr>
          <a:xfrm>
            <a:off x="779462" y="1524000"/>
            <a:ext cx="7583486" cy="4208462"/>
          </a:xfrm>
          <a:prstGeom prst="rect">
            <a:avLst/>
          </a:prstGeom>
          <a:noFill/>
          <a:ln>
            <a:noFill/>
          </a:ln>
        </p:spPr>
        <p:txBody>
          <a:bodyPr lIns="91425" tIns="45700" rIns="91425" bIns="45700" anchor="t" anchorCtr="0">
            <a:noAutofit/>
          </a:bodyPr>
          <a:lstStyle/>
          <a:p>
            <a:pPr marL="0" lvl="0" indent="0" algn="l" rtl="0">
              <a:spcBef>
                <a:spcPts val="0"/>
              </a:spcBef>
              <a:buNone/>
            </a:pPr>
            <a:r>
              <a:rPr lang="en-US" sz="1800" b="1" dirty="0">
                <a:solidFill>
                  <a:srgbClr val="001D4D"/>
                </a:solidFill>
              </a:rPr>
              <a:t>Problem:</a:t>
            </a:r>
          </a:p>
          <a:p>
            <a:pPr marL="0" lvl="0" indent="0" algn="l" rtl="0">
              <a:spcBef>
                <a:spcPts val="0"/>
              </a:spcBef>
              <a:buClr>
                <a:srgbClr val="336699"/>
              </a:buClr>
              <a:buSzPct val="25000"/>
              <a:buFont typeface="Arial"/>
              <a:buNone/>
            </a:pPr>
            <a:endParaRPr dirty="0">
              <a:solidFill>
                <a:srgbClr val="001D4D"/>
              </a:solidFill>
            </a:endParaRPr>
          </a:p>
          <a:p>
            <a:pPr marL="457200" lvl="0" indent="-342900" rtl="0">
              <a:spcBef>
                <a:spcPts val="0"/>
              </a:spcBef>
              <a:buClr>
                <a:srgbClr val="001D4D"/>
              </a:buClr>
              <a:buSzPct val="100000"/>
            </a:pPr>
            <a:r>
              <a:rPr lang="en-US" sz="1800" dirty="0">
                <a:solidFill>
                  <a:srgbClr val="001D4D"/>
                </a:solidFill>
              </a:rPr>
              <a:t>Technology for driverless cars is evolving in this competitive market and the best way to promote and attract potential customers is by providing a high tech, modern and efficient application. </a:t>
            </a:r>
            <a:r>
              <a:rPr lang="en-US" sz="1800" dirty="0" err="1">
                <a:solidFill>
                  <a:srgbClr val="001D4D"/>
                </a:solidFill>
              </a:rPr>
              <a:t>Swifast</a:t>
            </a:r>
            <a:r>
              <a:rPr lang="en-US" sz="1800" dirty="0">
                <a:solidFill>
                  <a:srgbClr val="001D4D"/>
                </a:solidFill>
              </a:rPr>
              <a:t> website provides an easier way to promote navigation software.</a:t>
            </a:r>
          </a:p>
          <a:p>
            <a:pPr marL="0" lvl="0" indent="0" rtl="0">
              <a:spcBef>
                <a:spcPts val="0"/>
              </a:spcBef>
              <a:buNone/>
            </a:pPr>
            <a:endParaRPr sz="1800" b="1" dirty="0">
              <a:solidFill>
                <a:srgbClr val="001D4D"/>
              </a:solidFill>
            </a:endParaRPr>
          </a:p>
          <a:p>
            <a:pPr marL="0" lvl="0" indent="0" rtl="0">
              <a:spcBef>
                <a:spcPts val="0"/>
              </a:spcBef>
              <a:buNone/>
            </a:pPr>
            <a:r>
              <a:rPr lang="en-US" sz="1800" b="1" dirty="0">
                <a:solidFill>
                  <a:srgbClr val="001D4D"/>
                </a:solidFill>
              </a:rPr>
              <a:t>Current system(Solution):</a:t>
            </a:r>
          </a:p>
          <a:p>
            <a:pPr marL="457200" lvl="0" indent="-342900" rtl="0">
              <a:spcBef>
                <a:spcPts val="0"/>
              </a:spcBef>
              <a:buSzPct val="100000"/>
            </a:pPr>
            <a:r>
              <a:rPr lang="en-US" sz="1800" dirty="0" err="1" smtClean="0"/>
              <a:t>Swifast</a:t>
            </a:r>
            <a:r>
              <a:rPr lang="en-US" sz="1800" dirty="0" smtClean="0">
                <a:solidFill>
                  <a:srgbClr val="001D4D"/>
                </a:solidFill>
              </a:rPr>
              <a:t> </a:t>
            </a:r>
            <a:r>
              <a:rPr lang="en-US" sz="1800" dirty="0">
                <a:solidFill>
                  <a:srgbClr val="001D4D"/>
                </a:solidFill>
              </a:rPr>
              <a:t>website is a responsive website that supports all the browsers and it contains useful information about the product for visitors and also a blog page to keep users inform.</a:t>
            </a:r>
            <a:r>
              <a:rPr lang="en-US" sz="1800" dirty="0"/>
              <a:t> </a:t>
            </a:r>
            <a:r>
              <a:rPr lang="en-US" sz="1800" dirty="0">
                <a:solidFill>
                  <a:srgbClr val="001D4D"/>
                </a:solidFill>
              </a:rPr>
              <a:t>The website provides a homepage, blog page, about us page, contact us page, product page, technology page, and a subscription form.</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Shape 287"/>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Use case #176</a:t>
            </a:r>
          </a:p>
        </p:txBody>
      </p:sp>
      <p:sp>
        <p:nvSpPr>
          <p:cNvPr id="288" name="Shape 288"/>
          <p:cNvSpPr txBox="1"/>
          <p:nvPr/>
        </p:nvSpPr>
        <p:spPr>
          <a:xfrm>
            <a:off x="5310675" y="1165275"/>
            <a:ext cx="3476700" cy="4947600"/>
          </a:xfrm>
          <a:prstGeom prst="rect">
            <a:avLst/>
          </a:prstGeom>
          <a:noFill/>
          <a:ln>
            <a:noFill/>
          </a:ln>
        </p:spPr>
        <p:txBody>
          <a:bodyPr lIns="91425" tIns="91425" rIns="91425" bIns="91425" anchor="ctr" anchorCtr="0">
            <a:noAutofit/>
          </a:bodyPr>
          <a:lstStyle/>
          <a:p>
            <a:pPr lvl="0" rtl="0">
              <a:spcBef>
                <a:spcPts val="400"/>
              </a:spcBef>
              <a:buNone/>
            </a:pPr>
            <a:r>
              <a:rPr lang="en-US">
                <a:solidFill>
                  <a:schemeClr val="dk1"/>
                </a:solidFill>
                <a:latin typeface="Trebuchet MS"/>
                <a:ea typeface="Trebuchet MS"/>
                <a:cs typeface="Trebuchet MS"/>
                <a:sym typeface="Trebuchet MS"/>
              </a:rPr>
              <a:t>Name:Create routes and components using AngularJs</a:t>
            </a:r>
          </a:p>
          <a:p>
            <a:pPr lvl="0" rtl="0">
              <a:spcBef>
                <a:spcPts val="400"/>
              </a:spcBef>
              <a:buNone/>
            </a:pPr>
            <a:r>
              <a:rPr lang="en-US">
                <a:solidFill>
                  <a:schemeClr val="dk1"/>
                </a:solidFill>
                <a:latin typeface="Trebuchet MS"/>
                <a:ea typeface="Trebuchet MS"/>
                <a:cs typeface="Trebuchet MS"/>
                <a:sym typeface="Trebuchet MS"/>
              </a:rPr>
              <a:t>Actor:Site visitor</a:t>
            </a:r>
          </a:p>
          <a:p>
            <a:pPr lvl="0" rtl="0">
              <a:spcBef>
                <a:spcPts val="400"/>
              </a:spcBef>
              <a:buNone/>
            </a:pPr>
            <a:r>
              <a:rPr lang="en-US">
                <a:solidFill>
                  <a:schemeClr val="dk1"/>
                </a:solidFill>
                <a:latin typeface="Trebuchet MS"/>
                <a:ea typeface="Trebuchet MS"/>
                <a:cs typeface="Trebuchet MS"/>
                <a:sym typeface="Trebuchet MS"/>
              </a:rPr>
              <a:t>Preconditions: Connected to http://localhost:3000</a:t>
            </a:r>
          </a:p>
          <a:p>
            <a:pPr lvl="0" rtl="0">
              <a:spcBef>
                <a:spcPts val="400"/>
              </a:spcBef>
              <a:buNone/>
            </a:pPr>
            <a:r>
              <a:rPr lang="en-US">
                <a:solidFill>
                  <a:schemeClr val="dk1"/>
                </a:solidFill>
                <a:latin typeface="Trebuchet MS"/>
                <a:ea typeface="Trebuchet MS"/>
                <a:cs typeface="Trebuchet MS"/>
                <a:sym typeface="Trebuchet MS"/>
              </a:rPr>
              <a:t>Description &lt;Flow of events&gt;:</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Users can find navbar at the top of the page containing Home, products, technology, blog, about us, and contact us menu items.</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When user clicks the menu items in the navbar it will redirect to the appropriate page.</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Users can scroll down to find out more information about driverless car company.</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User can find the footer with copyright information at the bottom of the website.</a:t>
            </a:r>
          </a:p>
        </p:txBody>
      </p:sp>
      <p:pic>
        <p:nvPicPr>
          <p:cNvPr id="289" name="Shape 289" descr="Untitled Diagram.jpg"/>
          <p:cNvPicPr preferRelativeResize="0"/>
          <p:nvPr/>
        </p:nvPicPr>
        <p:blipFill>
          <a:blip r:embed="rId3">
            <a:alphaModFix/>
          </a:blip>
          <a:stretch>
            <a:fillRect/>
          </a:stretch>
        </p:blipFill>
        <p:spPr>
          <a:xfrm>
            <a:off x="458250" y="1425600"/>
            <a:ext cx="4852425" cy="53370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Shape 295"/>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Sequence diagram #176</a:t>
            </a:r>
          </a:p>
        </p:txBody>
      </p:sp>
      <p:pic>
        <p:nvPicPr>
          <p:cNvPr id="296" name="Shape 296" descr="Untitled Diagram.jpg"/>
          <p:cNvPicPr preferRelativeResize="0"/>
          <p:nvPr/>
        </p:nvPicPr>
        <p:blipFill>
          <a:blip r:embed="rId3">
            <a:alphaModFix/>
          </a:blip>
          <a:stretch>
            <a:fillRect/>
          </a:stretch>
        </p:blipFill>
        <p:spPr>
          <a:xfrm>
            <a:off x="458474" y="1654400"/>
            <a:ext cx="8347250" cy="40701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Shape 302"/>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Class diagram #176</a:t>
            </a:r>
          </a:p>
        </p:txBody>
      </p:sp>
      <p:pic>
        <p:nvPicPr>
          <p:cNvPr id="303" name="Shape 303" descr="Untitled Diagram.jpg"/>
          <p:cNvPicPr preferRelativeResize="0"/>
          <p:nvPr/>
        </p:nvPicPr>
        <p:blipFill>
          <a:blip r:embed="rId3">
            <a:alphaModFix/>
          </a:blip>
          <a:stretch>
            <a:fillRect/>
          </a:stretch>
        </p:blipFill>
        <p:spPr>
          <a:xfrm>
            <a:off x="543533" y="1425600"/>
            <a:ext cx="8129266" cy="46445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Shape 309"/>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User Stor</a:t>
            </a:r>
            <a:r>
              <a:rPr lang="en-US">
                <a:solidFill>
                  <a:srgbClr val="001D4D"/>
                </a:solidFill>
              </a:rPr>
              <a:t>y #208 Add blog post</a:t>
            </a:r>
          </a:p>
        </p:txBody>
      </p:sp>
      <p:sp>
        <p:nvSpPr>
          <p:cNvPr id="310" name="Shape 310"/>
          <p:cNvSpPr txBox="1">
            <a:spLocks noGrp="1"/>
          </p:cNvSpPr>
          <p:nvPr>
            <p:ph type="body" idx="1"/>
          </p:nvPr>
        </p:nvSpPr>
        <p:spPr>
          <a:xfrm>
            <a:off x="779462" y="1828800"/>
            <a:ext cx="7583400" cy="4208400"/>
          </a:xfrm>
          <a:prstGeom prst="rect">
            <a:avLst/>
          </a:prstGeom>
          <a:noFill/>
          <a:ln>
            <a:noFill/>
          </a:ln>
        </p:spPr>
        <p:txBody>
          <a:bodyPr lIns="91425" tIns="45700" rIns="91425" bIns="45700" anchor="t" anchorCtr="0">
            <a:noAutofit/>
          </a:bodyPr>
          <a:lstStyle/>
          <a:p>
            <a:pPr marL="0" lvl="0" indent="0" rtl="0">
              <a:spcBef>
                <a:spcPts val="400"/>
              </a:spcBef>
              <a:buNone/>
            </a:pPr>
            <a:r>
              <a:rPr lang="en-US">
                <a:solidFill>
                  <a:schemeClr val="dk1"/>
                </a:solidFill>
              </a:rPr>
              <a:t>Description:</a:t>
            </a:r>
          </a:p>
          <a:p>
            <a:pPr marL="457200" lvl="0" indent="-342900" rtl="0">
              <a:spcBef>
                <a:spcPts val="400"/>
              </a:spcBef>
              <a:buClr>
                <a:schemeClr val="dk1"/>
              </a:buClr>
              <a:buSzPct val="100000"/>
            </a:pPr>
            <a:r>
              <a:rPr lang="en-US" sz="1800">
                <a:solidFill>
                  <a:schemeClr val="dk1"/>
                </a:solidFill>
              </a:rPr>
              <a:t> As an admin, I want to be able to add new post to the blog, so that I can inform the users with new stories about driverless car.</a:t>
            </a:r>
          </a:p>
          <a:p>
            <a:pPr marL="0" lvl="0" indent="0" rtl="0">
              <a:spcBef>
                <a:spcPts val="400"/>
              </a:spcBef>
              <a:spcAft>
                <a:spcPts val="1200"/>
              </a:spcAft>
              <a:buNone/>
            </a:pPr>
            <a:endParaRPr>
              <a:solidFill>
                <a:schemeClr val="dk1"/>
              </a:solidFill>
            </a:endParaRPr>
          </a:p>
          <a:p>
            <a:pPr marL="0" lvl="0" indent="-69850" rtl="0">
              <a:spcBef>
                <a:spcPts val="400"/>
              </a:spcBef>
              <a:spcAft>
                <a:spcPts val="1200"/>
              </a:spcAft>
              <a:buClr>
                <a:schemeClr val="dk1"/>
              </a:buClr>
              <a:buSzPct val="50000"/>
              <a:buFont typeface="Arial"/>
              <a:buNone/>
            </a:pPr>
            <a:r>
              <a:rPr lang="en-US">
                <a:solidFill>
                  <a:schemeClr val="dk1"/>
                </a:solidFill>
              </a:rPr>
              <a:t>Acceptance Criteria:</a:t>
            </a:r>
          </a:p>
          <a:p>
            <a:pPr marL="457200" lvl="0" indent="-342900" rtl="0">
              <a:spcBef>
                <a:spcPts val="400"/>
              </a:spcBef>
              <a:buClr>
                <a:schemeClr val="dk1"/>
              </a:buClr>
              <a:buSzPct val="100000"/>
              <a:buFont typeface="Trebuchet MS"/>
            </a:pPr>
            <a:r>
              <a:rPr lang="en-US" sz="1800">
                <a:solidFill>
                  <a:schemeClr val="dk1"/>
                </a:solidFill>
              </a:rPr>
              <a:t>Admin should be provided with add post button that contains the title, content and image url input fields.</a:t>
            </a:r>
          </a:p>
          <a:p>
            <a:pPr marL="457200" lvl="0" indent="-342900" rtl="0">
              <a:spcBef>
                <a:spcPts val="400"/>
              </a:spcBef>
              <a:buClr>
                <a:schemeClr val="dk1"/>
              </a:buClr>
              <a:buSzPct val="100000"/>
              <a:buFont typeface="Trebuchet MS"/>
            </a:pPr>
            <a:r>
              <a:rPr lang="en-US" sz="1800">
                <a:solidFill>
                  <a:schemeClr val="dk1"/>
                </a:solidFill>
              </a:rPr>
              <a:t>Admin should be provided with the login form with appropriate input fields labeled.</a:t>
            </a:r>
          </a:p>
          <a:p>
            <a:pPr marL="457200" lvl="0" indent="-342900" rtl="0">
              <a:spcBef>
                <a:spcPts val="400"/>
              </a:spcBef>
              <a:buClr>
                <a:schemeClr val="dk1"/>
              </a:buClr>
              <a:buSzPct val="100000"/>
              <a:buFont typeface="Trebuchet MS"/>
            </a:pPr>
            <a:r>
              <a:rPr lang="en-US" sz="1800">
                <a:solidFill>
                  <a:schemeClr val="dk1"/>
                </a:solidFill>
              </a:rPr>
              <a:t>User must be existed in the database.</a:t>
            </a:r>
          </a:p>
          <a:p>
            <a:pPr marL="457200" lvl="0" indent="-342900" rtl="0">
              <a:spcBef>
                <a:spcPts val="400"/>
              </a:spcBef>
              <a:buClr>
                <a:schemeClr val="dk1"/>
              </a:buClr>
              <a:buSzPct val="100000"/>
              <a:buFont typeface="Trebuchet MS"/>
            </a:pPr>
            <a:r>
              <a:rPr lang="en-US" sz="1800">
                <a:solidFill>
                  <a:schemeClr val="dk1"/>
                </a:solidFill>
              </a:rPr>
              <a:t>An error message should display as when the user enters the invalid data.</a:t>
            </a:r>
          </a:p>
          <a:p>
            <a:pPr marL="0" marR="0" lvl="0" indent="0" algn="l" rtl="0">
              <a:spcBef>
                <a:spcPts val="200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Shape 316"/>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Use case #208</a:t>
            </a:r>
          </a:p>
        </p:txBody>
      </p:sp>
      <p:sp>
        <p:nvSpPr>
          <p:cNvPr id="317" name="Shape 317"/>
          <p:cNvSpPr txBox="1"/>
          <p:nvPr/>
        </p:nvSpPr>
        <p:spPr>
          <a:xfrm>
            <a:off x="5272450" y="1299000"/>
            <a:ext cx="3401400" cy="4718400"/>
          </a:xfrm>
          <a:prstGeom prst="rect">
            <a:avLst/>
          </a:prstGeom>
          <a:noFill/>
          <a:ln>
            <a:noFill/>
          </a:ln>
        </p:spPr>
        <p:txBody>
          <a:bodyPr lIns="91425" tIns="91425" rIns="91425" bIns="91425" anchor="ctr" anchorCtr="0">
            <a:noAutofit/>
          </a:bodyPr>
          <a:lstStyle/>
          <a:p>
            <a:pPr lvl="0" rtl="0">
              <a:spcBef>
                <a:spcPts val="400"/>
              </a:spcBef>
              <a:buNone/>
            </a:pPr>
            <a:r>
              <a:rPr lang="en-US">
                <a:solidFill>
                  <a:schemeClr val="dk1"/>
                </a:solidFill>
                <a:latin typeface="Trebuchet MS"/>
                <a:ea typeface="Trebuchet MS"/>
                <a:cs typeface="Trebuchet MS"/>
                <a:sym typeface="Trebuchet MS"/>
              </a:rPr>
              <a:t>Name: Add blog post</a:t>
            </a:r>
          </a:p>
          <a:p>
            <a:pPr lvl="0" rtl="0">
              <a:spcBef>
                <a:spcPts val="400"/>
              </a:spcBef>
              <a:buNone/>
            </a:pPr>
            <a:r>
              <a:rPr lang="en-US">
                <a:solidFill>
                  <a:schemeClr val="dk1"/>
                </a:solidFill>
                <a:latin typeface="Trebuchet MS"/>
                <a:ea typeface="Trebuchet MS"/>
                <a:cs typeface="Trebuchet MS"/>
                <a:sym typeface="Trebuchet MS"/>
              </a:rPr>
              <a:t>Actor: Admin of the website</a:t>
            </a:r>
          </a:p>
          <a:p>
            <a:pPr lvl="0" rtl="0">
              <a:spcBef>
                <a:spcPts val="400"/>
              </a:spcBef>
              <a:buNone/>
            </a:pPr>
            <a:r>
              <a:rPr lang="en-US">
                <a:solidFill>
                  <a:schemeClr val="dk1"/>
                </a:solidFill>
                <a:latin typeface="Trebuchet MS"/>
                <a:ea typeface="Trebuchet MS"/>
                <a:cs typeface="Trebuchet MS"/>
                <a:sym typeface="Trebuchet MS"/>
              </a:rPr>
              <a:t>Preconditions: Connected to </a:t>
            </a:r>
            <a:r>
              <a:rPr lang="en-US" u="sng">
                <a:solidFill>
                  <a:srgbClr val="1155CC"/>
                </a:solidFill>
                <a:latin typeface="Trebuchet MS"/>
                <a:ea typeface="Trebuchet MS"/>
                <a:cs typeface="Trebuchet MS"/>
                <a:sym typeface="Trebuchet MS"/>
                <a:hlinkClick r:id="rId3"/>
              </a:rPr>
              <a:t>http://localhost:4000</a:t>
            </a:r>
          </a:p>
          <a:p>
            <a:pPr lvl="0" rtl="0">
              <a:spcBef>
                <a:spcPts val="400"/>
              </a:spcBef>
              <a:buNone/>
            </a:pPr>
            <a:r>
              <a:rPr lang="en-US">
                <a:solidFill>
                  <a:schemeClr val="dk1"/>
                </a:solidFill>
                <a:latin typeface="Trebuchet MS"/>
                <a:ea typeface="Trebuchet MS"/>
                <a:cs typeface="Trebuchet MS"/>
                <a:sym typeface="Trebuchet MS"/>
              </a:rPr>
              <a:t>Description &lt;Flow of events&gt;: </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Click blog menu on the navigation bar.</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Click add new blog post button on the page.</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Enter login information and click login</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Enter title, content and image url and click on create post</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Redirected to blog page</a:t>
            </a:r>
          </a:p>
        </p:txBody>
      </p:sp>
      <p:pic>
        <p:nvPicPr>
          <p:cNvPr id="318" name="Shape 318" descr="use_case_diagram_#208.jpg"/>
          <p:cNvPicPr preferRelativeResize="0"/>
          <p:nvPr/>
        </p:nvPicPr>
        <p:blipFill>
          <a:blip r:embed="rId4">
            <a:alphaModFix/>
          </a:blip>
          <a:stretch>
            <a:fillRect/>
          </a:stretch>
        </p:blipFill>
        <p:spPr>
          <a:xfrm>
            <a:off x="420275" y="1577999"/>
            <a:ext cx="4753250" cy="48215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Sequence diagram #208</a:t>
            </a:r>
          </a:p>
        </p:txBody>
      </p:sp>
      <p:pic>
        <p:nvPicPr>
          <p:cNvPr id="325" name="Shape 325" descr="sequence_diagram_#208.jpg"/>
          <p:cNvPicPr preferRelativeResize="0"/>
          <p:nvPr/>
        </p:nvPicPr>
        <p:blipFill>
          <a:blip r:embed="rId3">
            <a:alphaModFix/>
          </a:blip>
          <a:stretch>
            <a:fillRect/>
          </a:stretch>
        </p:blipFill>
        <p:spPr>
          <a:xfrm>
            <a:off x="627000" y="1425600"/>
            <a:ext cx="8141299" cy="45727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Shape 331"/>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Class diagram #208</a:t>
            </a:r>
          </a:p>
        </p:txBody>
      </p:sp>
      <p:pic>
        <p:nvPicPr>
          <p:cNvPr id="332" name="Shape 332" descr="class diagram #208.jpg"/>
          <p:cNvPicPr preferRelativeResize="0"/>
          <p:nvPr/>
        </p:nvPicPr>
        <p:blipFill>
          <a:blip r:embed="rId3">
            <a:alphaModFix/>
          </a:blip>
          <a:stretch>
            <a:fillRect/>
          </a:stretch>
        </p:blipFill>
        <p:spPr>
          <a:xfrm>
            <a:off x="779475" y="1425600"/>
            <a:ext cx="4301950" cy="52165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Shape 338"/>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User Story #122</a:t>
            </a:r>
          </a:p>
        </p:txBody>
      </p:sp>
      <p:sp>
        <p:nvSpPr>
          <p:cNvPr id="339" name="Shape 339"/>
          <p:cNvSpPr txBox="1">
            <a:spLocks noGrp="1"/>
          </p:cNvSpPr>
          <p:nvPr>
            <p:ph type="body" idx="1"/>
          </p:nvPr>
        </p:nvSpPr>
        <p:spPr>
          <a:xfrm>
            <a:off x="779462" y="1828800"/>
            <a:ext cx="7583400" cy="4208400"/>
          </a:xfrm>
          <a:prstGeom prst="rect">
            <a:avLst/>
          </a:prstGeom>
        </p:spPr>
        <p:txBody>
          <a:bodyPr lIns="91425" tIns="91425" rIns="91425" bIns="91425" anchor="t" anchorCtr="0">
            <a:noAutofit/>
          </a:bodyPr>
          <a:lstStyle/>
          <a:p>
            <a:pPr marL="0" lvl="0" indent="0" rtl="0">
              <a:spcBef>
                <a:spcPts val="400"/>
              </a:spcBef>
              <a:buNone/>
            </a:pPr>
            <a:r>
              <a:rPr lang="en-US">
                <a:solidFill>
                  <a:schemeClr val="dk1"/>
                </a:solidFill>
              </a:rPr>
              <a:t>Description:</a:t>
            </a:r>
          </a:p>
          <a:p>
            <a:pPr marL="457200" lvl="0" indent="-342900" rtl="0">
              <a:spcBef>
                <a:spcPts val="400"/>
              </a:spcBef>
              <a:buClr>
                <a:schemeClr val="dk1"/>
              </a:buClr>
              <a:buSzPct val="100000"/>
            </a:pPr>
            <a:r>
              <a:rPr lang="en-US" sz="1800">
                <a:solidFill>
                  <a:schemeClr val="dk1"/>
                </a:solidFill>
              </a:rPr>
              <a:t> As an admin, I want to login to the website so that I can add or/and edit the blogs to my website.</a:t>
            </a:r>
          </a:p>
          <a:p>
            <a:pPr marL="0" lvl="0" indent="-69850" rtl="0">
              <a:spcBef>
                <a:spcPts val="400"/>
              </a:spcBef>
              <a:spcAft>
                <a:spcPts val="1200"/>
              </a:spcAft>
              <a:buClr>
                <a:schemeClr val="dk1"/>
              </a:buClr>
              <a:buSzPct val="50000"/>
              <a:buFont typeface="Arial"/>
              <a:buNone/>
            </a:pPr>
            <a:endParaRPr>
              <a:solidFill>
                <a:schemeClr val="dk1"/>
              </a:solidFill>
            </a:endParaRPr>
          </a:p>
          <a:p>
            <a:pPr marL="0" lvl="0" indent="-69850" rtl="0">
              <a:spcBef>
                <a:spcPts val="400"/>
              </a:spcBef>
              <a:spcAft>
                <a:spcPts val="1200"/>
              </a:spcAft>
              <a:buClr>
                <a:schemeClr val="dk1"/>
              </a:buClr>
              <a:buSzPct val="50000"/>
              <a:buFont typeface="Arial"/>
              <a:buNone/>
            </a:pPr>
            <a:r>
              <a:rPr lang="en-US">
                <a:solidFill>
                  <a:schemeClr val="dk1"/>
                </a:solidFill>
              </a:rPr>
              <a:t>Acceptance Criteria:</a:t>
            </a:r>
          </a:p>
          <a:p>
            <a:pPr marL="457200" lvl="0" indent="-342900" rtl="0">
              <a:spcBef>
                <a:spcPts val="400"/>
              </a:spcBef>
              <a:buClr>
                <a:schemeClr val="dk1"/>
              </a:buClr>
              <a:buSzPct val="100000"/>
              <a:buFont typeface="Trebuchet MS"/>
            </a:pPr>
            <a:r>
              <a:rPr lang="en-US" sz="1800">
                <a:solidFill>
                  <a:schemeClr val="dk1"/>
                </a:solidFill>
              </a:rPr>
              <a:t>User should be provided with the login form with appropriate input fields labeled.</a:t>
            </a:r>
          </a:p>
          <a:p>
            <a:pPr marL="457200" lvl="0" indent="-342900" rtl="0">
              <a:spcBef>
                <a:spcPts val="400"/>
              </a:spcBef>
              <a:buClr>
                <a:schemeClr val="dk1"/>
              </a:buClr>
              <a:buSzPct val="100000"/>
              <a:buFont typeface="Trebuchet MS"/>
            </a:pPr>
            <a:r>
              <a:rPr lang="en-US" sz="1800">
                <a:solidFill>
                  <a:schemeClr val="dk1"/>
                </a:solidFill>
              </a:rPr>
              <a:t>User must be existed in the database.</a:t>
            </a:r>
          </a:p>
          <a:p>
            <a:pPr marL="457200" lvl="0" indent="-342900" rtl="0">
              <a:spcBef>
                <a:spcPts val="400"/>
              </a:spcBef>
              <a:buClr>
                <a:schemeClr val="dk1"/>
              </a:buClr>
              <a:buSzPct val="100000"/>
              <a:buFont typeface="Trebuchet MS"/>
            </a:pPr>
            <a:r>
              <a:rPr lang="en-US" sz="1800">
                <a:solidFill>
                  <a:schemeClr val="dk1"/>
                </a:solidFill>
              </a:rPr>
              <a:t>An error message should display as when the user enters the invalid data.</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Shape 345"/>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Use Case #122</a:t>
            </a:r>
          </a:p>
        </p:txBody>
      </p:sp>
      <p:sp>
        <p:nvSpPr>
          <p:cNvPr id="346" name="Shape 346"/>
          <p:cNvSpPr txBox="1"/>
          <p:nvPr/>
        </p:nvSpPr>
        <p:spPr>
          <a:xfrm>
            <a:off x="5635400" y="1260800"/>
            <a:ext cx="3266700" cy="3992700"/>
          </a:xfrm>
          <a:prstGeom prst="rect">
            <a:avLst/>
          </a:prstGeom>
          <a:noFill/>
          <a:ln>
            <a:noFill/>
          </a:ln>
        </p:spPr>
        <p:txBody>
          <a:bodyPr lIns="91425" tIns="91425" rIns="91425" bIns="91425" anchor="ctr" anchorCtr="0">
            <a:noAutofit/>
          </a:bodyPr>
          <a:lstStyle/>
          <a:p>
            <a:pPr marL="561975"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Name: Set up an admin login page.</a:t>
            </a:r>
          </a:p>
          <a:p>
            <a:pPr marL="561975"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Actor: Admin of the website</a:t>
            </a:r>
          </a:p>
          <a:p>
            <a:pPr marL="561975"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Preconditions: Connected to </a:t>
            </a:r>
            <a:r>
              <a:rPr lang="en-US" u="sng">
                <a:solidFill>
                  <a:srgbClr val="1155CC"/>
                </a:solidFill>
                <a:latin typeface="Trebuchet MS"/>
                <a:ea typeface="Trebuchet MS"/>
                <a:cs typeface="Trebuchet MS"/>
                <a:sym typeface="Trebuchet MS"/>
                <a:hlinkClick r:id="rId3"/>
              </a:rPr>
              <a:t>http://localhost:4000</a:t>
            </a:r>
          </a:p>
          <a:p>
            <a:pPr marL="561975"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Description &lt;Flow of events&gt;: </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Click blog menu on the navigation bar.</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Click add blog post button on the page.</a:t>
            </a:r>
          </a:p>
        </p:txBody>
      </p:sp>
      <p:pic>
        <p:nvPicPr>
          <p:cNvPr id="347" name="Shape 347" descr="Untitled Diagram.jpg"/>
          <p:cNvPicPr preferRelativeResize="0"/>
          <p:nvPr/>
        </p:nvPicPr>
        <p:blipFill>
          <a:blip r:embed="rId4">
            <a:alphaModFix/>
          </a:blip>
          <a:stretch>
            <a:fillRect/>
          </a:stretch>
        </p:blipFill>
        <p:spPr>
          <a:xfrm>
            <a:off x="534875" y="1692625"/>
            <a:ext cx="4835800" cy="46877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Shape 353"/>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Sequence Diagram #122</a:t>
            </a:r>
          </a:p>
        </p:txBody>
      </p:sp>
      <p:pic>
        <p:nvPicPr>
          <p:cNvPr id="354" name="Shape 354" descr="Untitled Diagram.jpg"/>
          <p:cNvPicPr preferRelativeResize="0"/>
          <p:nvPr/>
        </p:nvPicPr>
        <p:blipFill>
          <a:blip r:embed="rId3">
            <a:alphaModFix/>
          </a:blip>
          <a:stretch>
            <a:fillRect/>
          </a:stretch>
        </p:blipFill>
        <p:spPr>
          <a:xfrm>
            <a:off x="687300" y="1704974"/>
            <a:ext cx="7928175" cy="41787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7" name="Shape 167"/>
          <p:cNvPicPr preferRelativeResize="0"/>
          <p:nvPr/>
        </p:nvPicPr>
        <p:blipFill>
          <a:blip r:embed="rId3">
            <a:alphaModFix/>
          </a:blip>
          <a:stretch>
            <a:fillRect/>
          </a:stretch>
        </p:blipFill>
        <p:spPr>
          <a:xfrm>
            <a:off x="152400" y="4177850"/>
            <a:ext cx="8839200" cy="2569800"/>
          </a:xfrm>
          <a:prstGeom prst="rect">
            <a:avLst/>
          </a:prstGeom>
          <a:noFill/>
          <a:ln>
            <a:noFill/>
          </a:ln>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398" y="152402"/>
            <a:ext cx="8839202" cy="4025448"/>
          </a:xfrm>
          <a:prstGeom prst="rect">
            <a:avLst/>
          </a:prstGeom>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Shape 360"/>
          <p:cNvSpPr txBox="1">
            <a:spLocks noGrp="1"/>
          </p:cNvSpPr>
          <p:nvPr>
            <p:ph type="title"/>
          </p:nvPr>
        </p:nvSpPr>
        <p:spPr>
          <a:xfrm>
            <a:off x="780287" y="629350"/>
            <a:ext cx="7583400" cy="1044600"/>
          </a:xfrm>
          <a:prstGeom prst="rect">
            <a:avLst/>
          </a:prstGeom>
        </p:spPr>
        <p:txBody>
          <a:bodyPr lIns="91425" tIns="91425" rIns="91425" bIns="91425" anchor="b" anchorCtr="0">
            <a:noAutofit/>
          </a:bodyPr>
          <a:lstStyle/>
          <a:p>
            <a:pPr lvl="0">
              <a:spcBef>
                <a:spcPts val="0"/>
              </a:spcBef>
              <a:buNone/>
            </a:pPr>
            <a:r>
              <a:rPr lang="en-US"/>
              <a:t>User Story #215 Implementing subscription form</a:t>
            </a:r>
          </a:p>
        </p:txBody>
      </p:sp>
      <p:sp>
        <p:nvSpPr>
          <p:cNvPr id="361" name="Shape 361"/>
          <p:cNvSpPr txBox="1">
            <a:spLocks noGrp="1"/>
          </p:cNvSpPr>
          <p:nvPr>
            <p:ph type="body" idx="1"/>
          </p:nvPr>
        </p:nvSpPr>
        <p:spPr>
          <a:xfrm>
            <a:off x="779462" y="1828800"/>
            <a:ext cx="7583400" cy="4208400"/>
          </a:xfrm>
          <a:prstGeom prst="rect">
            <a:avLst/>
          </a:prstGeom>
        </p:spPr>
        <p:txBody>
          <a:bodyPr lIns="91425" tIns="91425" rIns="91425" bIns="91425" anchor="t" anchorCtr="0">
            <a:noAutofit/>
          </a:bodyPr>
          <a:lstStyle/>
          <a:p>
            <a:pPr marL="0" lvl="0" indent="0" rtl="0">
              <a:lnSpc>
                <a:spcPct val="133636"/>
              </a:lnSpc>
              <a:spcBef>
                <a:spcPts val="400"/>
              </a:spcBef>
              <a:spcAft>
                <a:spcPts val="1200"/>
              </a:spcAft>
              <a:buNone/>
            </a:pPr>
            <a:r>
              <a:rPr lang="en-US">
                <a:solidFill>
                  <a:schemeClr val="dk1"/>
                </a:solidFill>
              </a:rPr>
              <a:t>Description:</a:t>
            </a:r>
          </a:p>
          <a:p>
            <a:pPr marL="0" lvl="0" indent="-69850" rtl="0">
              <a:lnSpc>
                <a:spcPct val="133636"/>
              </a:lnSpc>
              <a:spcBef>
                <a:spcPts val="400"/>
              </a:spcBef>
              <a:spcAft>
                <a:spcPts val="1200"/>
              </a:spcAft>
              <a:buClr>
                <a:schemeClr val="dk1"/>
              </a:buClr>
              <a:buSzPct val="61111"/>
              <a:buFont typeface="Arial"/>
              <a:buNone/>
            </a:pPr>
            <a:r>
              <a:rPr lang="en-US" sz="1800">
                <a:solidFill>
                  <a:schemeClr val="dk1"/>
                </a:solidFill>
              </a:rPr>
              <a:t>As a user, I want to be added to the driverlesscar mailing list, so that I will get updated news about the driverlesscar</a:t>
            </a:r>
            <a:r>
              <a:rPr lang="en-US">
                <a:solidFill>
                  <a:schemeClr val="dk1"/>
                </a:solidFill>
              </a:rPr>
              <a:t> </a:t>
            </a:r>
            <a:r>
              <a:rPr lang="en-US" sz="1800">
                <a:solidFill>
                  <a:schemeClr val="dk1"/>
                </a:solidFill>
              </a:rPr>
              <a:t>website.</a:t>
            </a:r>
          </a:p>
          <a:p>
            <a:pPr marL="0" lvl="0" indent="-69850" rtl="0">
              <a:spcBef>
                <a:spcPts val="400"/>
              </a:spcBef>
              <a:spcAft>
                <a:spcPts val="1200"/>
              </a:spcAft>
              <a:buClr>
                <a:schemeClr val="dk1"/>
              </a:buClr>
              <a:buSzPct val="50000"/>
              <a:buFont typeface="Arial"/>
              <a:buNone/>
            </a:pPr>
            <a:r>
              <a:rPr lang="en-US">
                <a:solidFill>
                  <a:schemeClr val="dk1"/>
                </a:solidFill>
              </a:rPr>
              <a:t>Acceptance Criteria:</a:t>
            </a:r>
          </a:p>
          <a:p>
            <a:pPr marL="457200" lvl="0" indent="-342900" rtl="0">
              <a:lnSpc>
                <a:spcPct val="133636"/>
              </a:lnSpc>
              <a:spcBef>
                <a:spcPts val="400"/>
              </a:spcBef>
              <a:spcAft>
                <a:spcPts val="1200"/>
              </a:spcAft>
              <a:buClr>
                <a:schemeClr val="dk1"/>
              </a:buClr>
              <a:buSzPct val="100000"/>
              <a:buFont typeface="Trebuchet MS"/>
            </a:pPr>
            <a:r>
              <a:rPr lang="en-US" sz="1800">
                <a:solidFill>
                  <a:schemeClr val="dk1"/>
                </a:solidFill>
              </a:rPr>
              <a:t>A subscription form should be provided</a:t>
            </a:r>
          </a:p>
          <a:p>
            <a:pPr marL="457200" lvl="0" indent="-342900" rtl="0">
              <a:lnSpc>
                <a:spcPct val="133636"/>
              </a:lnSpc>
              <a:spcBef>
                <a:spcPts val="400"/>
              </a:spcBef>
              <a:spcAft>
                <a:spcPts val="1200"/>
              </a:spcAft>
              <a:buClr>
                <a:schemeClr val="dk1"/>
              </a:buClr>
              <a:buSzPct val="100000"/>
              <a:buFont typeface="Trebuchet MS"/>
            </a:pPr>
            <a:r>
              <a:rPr lang="en-US" sz="1800">
                <a:solidFill>
                  <a:schemeClr val="dk1"/>
                </a:solidFill>
              </a:rPr>
              <a:t>User information must be saved in the database</a:t>
            </a:r>
          </a:p>
          <a:p>
            <a:pPr marL="457200" lvl="0" indent="-342900" rtl="0">
              <a:lnSpc>
                <a:spcPct val="133636"/>
              </a:lnSpc>
              <a:spcBef>
                <a:spcPts val="400"/>
              </a:spcBef>
              <a:spcAft>
                <a:spcPts val="1200"/>
              </a:spcAft>
              <a:buClr>
                <a:schemeClr val="dk1"/>
              </a:buClr>
              <a:buSzPct val="100000"/>
              <a:buFont typeface="Trebuchet MS"/>
            </a:pPr>
            <a:r>
              <a:rPr lang="en-US" sz="1800">
                <a:solidFill>
                  <a:schemeClr val="dk1"/>
                </a:solidFill>
              </a:rPr>
              <a:t>User will be provided a pop up box after entering their information</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Shape 367"/>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Use Case #215</a:t>
            </a:r>
          </a:p>
        </p:txBody>
      </p:sp>
      <p:sp>
        <p:nvSpPr>
          <p:cNvPr id="368" name="Shape 368"/>
          <p:cNvSpPr txBox="1"/>
          <p:nvPr/>
        </p:nvSpPr>
        <p:spPr>
          <a:xfrm>
            <a:off x="5463450" y="1883650"/>
            <a:ext cx="3228300" cy="3904200"/>
          </a:xfrm>
          <a:prstGeom prst="rect">
            <a:avLst/>
          </a:prstGeom>
          <a:noFill/>
          <a:ln>
            <a:noFill/>
          </a:ln>
        </p:spPr>
        <p:txBody>
          <a:bodyPr lIns="91425" tIns="91425" rIns="91425" bIns="91425" anchor="ctr" anchorCtr="0">
            <a:noAutofit/>
          </a:bodyPr>
          <a:lstStyle/>
          <a:p>
            <a:pPr lvl="0" rtl="0">
              <a:spcBef>
                <a:spcPts val="400"/>
              </a:spcBef>
              <a:buNone/>
            </a:pPr>
            <a:r>
              <a:rPr lang="en-US">
                <a:solidFill>
                  <a:schemeClr val="dk1"/>
                </a:solidFill>
                <a:latin typeface="Trebuchet MS"/>
                <a:ea typeface="Trebuchet MS"/>
                <a:cs typeface="Trebuchet MS"/>
                <a:sym typeface="Trebuchet MS"/>
              </a:rPr>
              <a:t>Name:Implementing subscription form</a:t>
            </a:r>
          </a:p>
          <a:p>
            <a:pPr lvl="0" rtl="0">
              <a:spcBef>
                <a:spcPts val="400"/>
              </a:spcBef>
              <a:buNone/>
            </a:pPr>
            <a:r>
              <a:rPr lang="en-US">
                <a:solidFill>
                  <a:schemeClr val="dk1"/>
                </a:solidFill>
                <a:latin typeface="Trebuchet MS"/>
                <a:ea typeface="Trebuchet MS"/>
                <a:cs typeface="Trebuchet MS"/>
                <a:sym typeface="Trebuchet MS"/>
              </a:rPr>
              <a:t>Actor: User of the website</a:t>
            </a:r>
          </a:p>
          <a:p>
            <a:pPr lvl="0" rtl="0">
              <a:spcBef>
                <a:spcPts val="400"/>
              </a:spcBef>
              <a:buNone/>
            </a:pPr>
            <a:r>
              <a:rPr lang="en-US">
                <a:solidFill>
                  <a:schemeClr val="dk1"/>
                </a:solidFill>
                <a:latin typeface="Trebuchet MS"/>
                <a:ea typeface="Trebuchet MS"/>
                <a:cs typeface="Trebuchet MS"/>
                <a:sym typeface="Trebuchet MS"/>
              </a:rPr>
              <a:t>Preconditions: Have access to internet</a:t>
            </a:r>
          </a:p>
          <a:p>
            <a:pPr lvl="0" rtl="0">
              <a:spcBef>
                <a:spcPts val="400"/>
              </a:spcBef>
              <a:buNone/>
            </a:pPr>
            <a:r>
              <a:rPr lang="en-US">
                <a:solidFill>
                  <a:schemeClr val="dk1"/>
                </a:solidFill>
                <a:latin typeface="Trebuchet MS"/>
                <a:ea typeface="Trebuchet MS"/>
                <a:cs typeface="Trebuchet MS"/>
                <a:sym typeface="Trebuchet MS"/>
              </a:rPr>
              <a:t>Description &lt;Flow of events&gt;: </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Enter </a:t>
            </a:r>
            <a:r>
              <a:rPr lang="en-US" u="sng">
                <a:solidFill>
                  <a:srgbClr val="1155CC"/>
                </a:solidFill>
                <a:latin typeface="Trebuchet MS"/>
                <a:ea typeface="Trebuchet MS"/>
                <a:cs typeface="Trebuchet MS"/>
                <a:sym typeface="Trebuchet MS"/>
                <a:hlinkClick r:id="rId3"/>
              </a:rPr>
              <a:t>http://localhost:4000</a:t>
            </a:r>
            <a:r>
              <a:rPr lang="en-US">
                <a:solidFill>
                  <a:schemeClr val="dk1"/>
                </a:solidFill>
                <a:latin typeface="Trebuchet MS"/>
                <a:ea typeface="Trebuchet MS"/>
                <a:cs typeface="Trebuchet MS"/>
                <a:sym typeface="Trebuchet MS"/>
              </a:rPr>
              <a:t> to the browser</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Scroll down to footer </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Enter name and email and click submit</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Get pop up box</a:t>
            </a:r>
          </a:p>
          <a:p>
            <a:pPr marL="914400" lvl="0" indent="-3175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Post request to db</a:t>
            </a:r>
          </a:p>
        </p:txBody>
      </p:sp>
      <p:pic>
        <p:nvPicPr>
          <p:cNvPr id="369" name="Shape 369" descr="#215Use-case-diagram.jpg"/>
          <p:cNvPicPr preferRelativeResize="0"/>
          <p:nvPr/>
        </p:nvPicPr>
        <p:blipFill>
          <a:blip r:embed="rId4">
            <a:alphaModFix/>
          </a:blip>
          <a:stretch>
            <a:fillRect/>
          </a:stretch>
        </p:blipFill>
        <p:spPr>
          <a:xfrm>
            <a:off x="572675" y="1883650"/>
            <a:ext cx="4527850" cy="428664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Shape 375"/>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Sequence Diagram #215</a:t>
            </a:r>
          </a:p>
        </p:txBody>
      </p:sp>
      <p:pic>
        <p:nvPicPr>
          <p:cNvPr id="376" name="Shape 376" descr="#215Sequencee-Diagram.jpg"/>
          <p:cNvPicPr preferRelativeResize="0"/>
          <p:nvPr/>
        </p:nvPicPr>
        <p:blipFill>
          <a:blip r:embed="rId3">
            <a:alphaModFix/>
          </a:blip>
          <a:stretch>
            <a:fillRect/>
          </a:stretch>
        </p:blipFill>
        <p:spPr>
          <a:xfrm>
            <a:off x="515275" y="1673499"/>
            <a:ext cx="8113475" cy="369444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Shape 382"/>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Class Diagram #215</a:t>
            </a:r>
          </a:p>
        </p:txBody>
      </p:sp>
      <p:pic>
        <p:nvPicPr>
          <p:cNvPr id="383" name="Shape 383" descr="#215classdiagram.jpg"/>
          <p:cNvPicPr preferRelativeResize="0"/>
          <p:nvPr/>
        </p:nvPicPr>
        <p:blipFill>
          <a:blip r:embed="rId3">
            <a:alphaModFix/>
          </a:blip>
          <a:stretch>
            <a:fillRect/>
          </a:stretch>
        </p:blipFill>
        <p:spPr>
          <a:xfrm>
            <a:off x="859200" y="1597100"/>
            <a:ext cx="4693550" cy="470692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Shape 389"/>
          <p:cNvSpPr txBox="1">
            <a:spLocks noGrp="1"/>
          </p:cNvSpPr>
          <p:nvPr>
            <p:ph type="title"/>
          </p:nvPr>
        </p:nvSpPr>
        <p:spPr>
          <a:xfrm>
            <a:off x="780287" y="495600"/>
            <a:ext cx="7583400" cy="1044600"/>
          </a:xfrm>
          <a:prstGeom prst="rect">
            <a:avLst/>
          </a:prstGeom>
        </p:spPr>
        <p:txBody>
          <a:bodyPr lIns="91425" tIns="91425" rIns="91425" bIns="91425" anchor="b" anchorCtr="0">
            <a:noAutofit/>
          </a:bodyPr>
          <a:lstStyle/>
          <a:p>
            <a:pPr lvl="0">
              <a:spcBef>
                <a:spcPts val="0"/>
              </a:spcBef>
              <a:buNone/>
            </a:pPr>
            <a:r>
              <a:rPr lang="en-US"/>
              <a:t>User story #216 Implementing contact us form</a:t>
            </a:r>
          </a:p>
        </p:txBody>
      </p:sp>
      <p:sp>
        <p:nvSpPr>
          <p:cNvPr id="390" name="Shape 390"/>
          <p:cNvSpPr txBox="1">
            <a:spLocks noGrp="1"/>
          </p:cNvSpPr>
          <p:nvPr>
            <p:ph type="body" idx="1"/>
          </p:nvPr>
        </p:nvSpPr>
        <p:spPr>
          <a:xfrm>
            <a:off x="779462" y="1828800"/>
            <a:ext cx="7583400" cy="4208400"/>
          </a:xfrm>
          <a:prstGeom prst="rect">
            <a:avLst/>
          </a:prstGeom>
        </p:spPr>
        <p:txBody>
          <a:bodyPr lIns="91425" tIns="91425" rIns="91425" bIns="91425" anchor="t" anchorCtr="0">
            <a:noAutofit/>
          </a:bodyPr>
          <a:lstStyle/>
          <a:p>
            <a:pPr marL="0" lvl="0" indent="0" rtl="0">
              <a:spcBef>
                <a:spcPts val="400"/>
              </a:spcBef>
              <a:buNone/>
            </a:pPr>
            <a:r>
              <a:rPr lang="en-US">
                <a:solidFill>
                  <a:schemeClr val="dk1"/>
                </a:solidFill>
              </a:rPr>
              <a:t>Description: </a:t>
            </a:r>
          </a:p>
          <a:p>
            <a:pPr marL="0" lvl="0" indent="0" rtl="0">
              <a:spcBef>
                <a:spcPts val="400"/>
              </a:spcBef>
              <a:buNone/>
            </a:pPr>
            <a:r>
              <a:rPr lang="en-US" sz="1800">
                <a:solidFill>
                  <a:schemeClr val="dk1"/>
                </a:solidFill>
              </a:rPr>
              <a:t>As a User, I would like to sent emails to driverless clar owners,  so that I can inquire more about their product and services and sent messages about any questions.</a:t>
            </a:r>
          </a:p>
          <a:p>
            <a:pPr marL="0" lvl="0" indent="-69850" rtl="0">
              <a:spcBef>
                <a:spcPts val="400"/>
              </a:spcBef>
              <a:spcAft>
                <a:spcPts val="1200"/>
              </a:spcAft>
              <a:buClr>
                <a:schemeClr val="dk1"/>
              </a:buClr>
              <a:buSzPct val="50000"/>
              <a:buFont typeface="Arial"/>
              <a:buNone/>
            </a:pPr>
            <a:endParaRPr>
              <a:solidFill>
                <a:schemeClr val="dk1"/>
              </a:solidFill>
            </a:endParaRPr>
          </a:p>
          <a:p>
            <a:pPr marL="0" lvl="0" indent="-69850" rtl="0">
              <a:spcBef>
                <a:spcPts val="400"/>
              </a:spcBef>
              <a:spcAft>
                <a:spcPts val="1200"/>
              </a:spcAft>
              <a:buClr>
                <a:schemeClr val="dk1"/>
              </a:buClr>
              <a:buSzPct val="50000"/>
              <a:buFont typeface="Arial"/>
              <a:buNone/>
            </a:pPr>
            <a:r>
              <a:rPr lang="en-US">
                <a:solidFill>
                  <a:schemeClr val="dk1"/>
                </a:solidFill>
              </a:rPr>
              <a:t>Acceptance Criteria:</a:t>
            </a:r>
          </a:p>
          <a:p>
            <a:pPr marL="457200" lvl="0" indent="-342900" rtl="0">
              <a:spcBef>
                <a:spcPts val="400"/>
              </a:spcBef>
              <a:buClr>
                <a:schemeClr val="dk1"/>
              </a:buClr>
              <a:buSzPct val="100000"/>
              <a:buFont typeface="Trebuchet MS"/>
            </a:pPr>
            <a:r>
              <a:rPr lang="en-US" sz="1800">
                <a:solidFill>
                  <a:schemeClr val="dk1"/>
                </a:solidFill>
              </a:rPr>
              <a:t>User should be able to enter their name, email address, subject, and message in their contact us form.</a:t>
            </a:r>
          </a:p>
          <a:p>
            <a:pPr marL="457200" lvl="0" indent="-342900" rtl="0">
              <a:spcBef>
                <a:spcPts val="400"/>
              </a:spcBef>
              <a:buClr>
                <a:schemeClr val="dk1"/>
              </a:buClr>
              <a:buSzPct val="100000"/>
              <a:buFont typeface="Trebuchet MS"/>
            </a:pPr>
            <a:r>
              <a:rPr lang="en-US" sz="1800">
                <a:solidFill>
                  <a:schemeClr val="dk1"/>
                </a:solidFill>
              </a:rPr>
              <a:t>Form should be labeled with appropriate name.</a:t>
            </a:r>
          </a:p>
          <a:p>
            <a:pPr lvl="0">
              <a:spcBef>
                <a:spcPts val="0"/>
              </a:spcBef>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Shape 396"/>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Use Case #216</a:t>
            </a:r>
          </a:p>
        </p:txBody>
      </p:sp>
      <p:pic>
        <p:nvPicPr>
          <p:cNvPr id="397" name="Shape 397" descr="Untitled Diagram.jpg"/>
          <p:cNvPicPr preferRelativeResize="0"/>
          <p:nvPr/>
        </p:nvPicPr>
        <p:blipFill>
          <a:blip r:embed="rId3">
            <a:alphaModFix/>
          </a:blip>
          <a:stretch>
            <a:fillRect/>
          </a:stretch>
        </p:blipFill>
        <p:spPr>
          <a:xfrm>
            <a:off x="569350" y="1692599"/>
            <a:ext cx="5060974" cy="4496799"/>
          </a:xfrm>
          <a:prstGeom prst="rect">
            <a:avLst/>
          </a:prstGeom>
          <a:noFill/>
          <a:ln>
            <a:noFill/>
          </a:ln>
        </p:spPr>
      </p:pic>
      <p:sp>
        <p:nvSpPr>
          <p:cNvPr id="398" name="Shape 398"/>
          <p:cNvSpPr txBox="1"/>
          <p:nvPr/>
        </p:nvSpPr>
        <p:spPr>
          <a:xfrm>
            <a:off x="5840450" y="1692600"/>
            <a:ext cx="3138000" cy="3522600"/>
          </a:xfrm>
          <a:prstGeom prst="rect">
            <a:avLst/>
          </a:prstGeom>
          <a:noFill/>
          <a:ln>
            <a:noFill/>
          </a:ln>
        </p:spPr>
        <p:txBody>
          <a:bodyPr lIns="91425" tIns="91425" rIns="91425" bIns="91425" anchor="ctr" anchorCtr="0">
            <a:noAutofit/>
          </a:bodyPr>
          <a:lstStyle/>
          <a:p>
            <a:pPr lvl="0" rtl="0">
              <a:spcBef>
                <a:spcPts val="400"/>
              </a:spcBef>
              <a:buNone/>
            </a:pPr>
            <a:r>
              <a:rPr lang="en-US">
                <a:solidFill>
                  <a:schemeClr val="dk1"/>
                </a:solidFill>
                <a:latin typeface="Trebuchet MS"/>
                <a:ea typeface="Trebuchet MS"/>
                <a:cs typeface="Trebuchet MS"/>
                <a:sym typeface="Trebuchet MS"/>
              </a:rPr>
              <a:t>Name: Implement contact us form</a:t>
            </a:r>
          </a:p>
          <a:p>
            <a:pPr lvl="0" rtl="0">
              <a:spcBef>
                <a:spcPts val="400"/>
              </a:spcBef>
              <a:buNone/>
            </a:pPr>
            <a:r>
              <a:rPr lang="en-US">
                <a:solidFill>
                  <a:schemeClr val="dk1"/>
                </a:solidFill>
                <a:latin typeface="Trebuchet MS"/>
                <a:ea typeface="Trebuchet MS"/>
                <a:cs typeface="Trebuchet MS"/>
                <a:sym typeface="Trebuchet MS"/>
              </a:rPr>
              <a:t>Actor:Site visitor</a:t>
            </a:r>
          </a:p>
          <a:p>
            <a:pPr lvl="0" rtl="0">
              <a:spcBef>
                <a:spcPts val="400"/>
              </a:spcBef>
              <a:buNone/>
            </a:pPr>
            <a:r>
              <a:rPr lang="en-US">
                <a:solidFill>
                  <a:schemeClr val="dk1"/>
                </a:solidFill>
                <a:latin typeface="Trebuchet MS"/>
                <a:ea typeface="Trebuchet MS"/>
                <a:cs typeface="Trebuchet MS"/>
                <a:sym typeface="Trebuchet MS"/>
              </a:rPr>
              <a:t>Preconditions: Connected to http://localhost:4000</a:t>
            </a:r>
          </a:p>
          <a:p>
            <a:pPr lvl="0" rtl="0">
              <a:spcBef>
                <a:spcPts val="400"/>
              </a:spcBef>
              <a:buNone/>
            </a:pPr>
            <a:r>
              <a:rPr lang="en-US">
                <a:solidFill>
                  <a:schemeClr val="dk1"/>
                </a:solidFill>
                <a:latin typeface="Trebuchet MS"/>
                <a:ea typeface="Trebuchet MS"/>
                <a:cs typeface="Trebuchet MS"/>
                <a:sym typeface="Trebuchet MS"/>
              </a:rPr>
              <a:t>Description &lt;Flow of events&gt;:</a:t>
            </a:r>
          </a:p>
          <a:p>
            <a:pPr marL="457200" lvl="0" indent="-2286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 User clicks contact us tab   from the navbar</a:t>
            </a:r>
          </a:p>
          <a:p>
            <a:pPr marL="457200" lvl="0" indent="-2286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User is presented with contact us form</a:t>
            </a:r>
          </a:p>
          <a:p>
            <a:pPr marL="457200" lvl="0" indent="-228600" rtl="0">
              <a:spcBef>
                <a:spcPts val="400"/>
              </a:spcBef>
              <a:buClr>
                <a:schemeClr val="dk1"/>
              </a:buClr>
              <a:buFont typeface="Trebuchet MS"/>
              <a:buAutoNum type="arabicPeriod"/>
            </a:pPr>
            <a:r>
              <a:rPr lang="en-US">
                <a:solidFill>
                  <a:schemeClr val="dk1"/>
                </a:solidFill>
                <a:latin typeface="Trebuchet MS"/>
                <a:ea typeface="Trebuchet MS"/>
                <a:cs typeface="Trebuchet MS"/>
                <a:sym typeface="Trebuchet MS"/>
              </a:rPr>
              <a:t> User fill out the informations in the form.</a:t>
            </a:r>
          </a:p>
          <a:p>
            <a:pPr marL="457200" lvl="0" indent="-228600" rtl="0">
              <a:spcBef>
                <a:spcPts val="0"/>
              </a:spcBef>
              <a:buClr>
                <a:schemeClr val="dk1"/>
              </a:buClr>
              <a:buFont typeface="Trebuchet MS"/>
              <a:buAutoNum type="arabicPeriod"/>
            </a:pPr>
            <a:r>
              <a:rPr lang="en-US">
                <a:solidFill>
                  <a:schemeClr val="dk1"/>
                </a:solidFill>
                <a:latin typeface="Trebuchet MS"/>
                <a:ea typeface="Trebuchet MS"/>
                <a:cs typeface="Trebuchet MS"/>
                <a:sym typeface="Trebuchet MS"/>
              </a:rPr>
              <a:t> User clicks submit button</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Shape 404"/>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Sequence Diagram #216</a:t>
            </a:r>
          </a:p>
        </p:txBody>
      </p:sp>
      <p:pic>
        <p:nvPicPr>
          <p:cNvPr id="405" name="Shape 405" descr="Untitled Diagram.jpg"/>
          <p:cNvPicPr preferRelativeResize="0"/>
          <p:nvPr/>
        </p:nvPicPr>
        <p:blipFill>
          <a:blip r:embed="rId3">
            <a:alphaModFix/>
          </a:blip>
          <a:stretch>
            <a:fillRect/>
          </a:stretch>
        </p:blipFill>
        <p:spPr>
          <a:xfrm>
            <a:off x="649500" y="1826350"/>
            <a:ext cx="8080599" cy="3798324"/>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Shape 411"/>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Class Diagram</a:t>
            </a:r>
          </a:p>
        </p:txBody>
      </p:sp>
      <p:pic>
        <p:nvPicPr>
          <p:cNvPr id="412" name="Shape 412" descr="Untitled Diagram.jpg"/>
          <p:cNvPicPr preferRelativeResize="0"/>
          <p:nvPr/>
        </p:nvPicPr>
        <p:blipFill>
          <a:blip r:embed="rId3">
            <a:alphaModFix/>
          </a:blip>
          <a:stretch>
            <a:fillRect/>
          </a:stretch>
        </p:blipFill>
        <p:spPr>
          <a:xfrm>
            <a:off x="703050" y="1578000"/>
            <a:ext cx="5276199" cy="474512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Shape 418"/>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Test Suite and Test Case: </a:t>
            </a:r>
            <a:r>
              <a:rPr lang="en-US"/>
              <a:t>Subscriber form submitted</a:t>
            </a:r>
          </a:p>
        </p:txBody>
      </p:sp>
      <p:graphicFrame>
        <p:nvGraphicFramePr>
          <p:cNvPr id="419" name="Shape 419"/>
          <p:cNvGraphicFramePr/>
          <p:nvPr/>
        </p:nvGraphicFramePr>
        <p:xfrm>
          <a:off x="930150" y="1559612"/>
          <a:ext cx="3000000" cy="3000000"/>
        </p:xfrm>
        <a:graphic>
          <a:graphicData uri="http://schemas.openxmlformats.org/drawingml/2006/table">
            <a:tbl>
              <a:tblPr>
                <a:noFill/>
                <a:tableStyleId>{07AC8474-07D4-4E63-8403-7D620BAE7E75}</a:tableStyleId>
              </a:tblPr>
              <a:tblGrid>
                <a:gridCol w="1324750"/>
                <a:gridCol w="5562275"/>
              </a:tblGrid>
              <a:tr h="252700">
                <a:tc>
                  <a:txBody>
                    <a:bodyPr/>
                    <a:lstStyle/>
                    <a:p>
                      <a:pPr lvl="0" rtl="0">
                        <a:lnSpc>
                          <a:spcPct val="115000"/>
                        </a:lnSpc>
                        <a:spcBef>
                          <a:spcPts val="0"/>
                        </a:spcBef>
                        <a:buNone/>
                      </a:pPr>
                      <a:endParaRPr sz="1200"/>
                    </a:p>
                  </a:txBody>
                  <a:tcPr marL="91425" marR="91425" marT="91425" marB="91425">
                    <a:lnR w="9525" cap="flat" cmpd="sng">
                      <a:solidFill>
                        <a:srgbClr val="000000"/>
                      </a:solidFill>
                      <a:prstDash val="solid"/>
                      <a:round/>
                      <a:headEnd type="none" w="med" len="med"/>
                      <a:tailEnd type="none" w="med" len="med"/>
                    </a:lnR>
                    <a:lnB w="9525" cap="flat" cmpd="sng">
                      <a:solidFill>
                        <a:srgbClr val="000000"/>
                      </a:solidFill>
                      <a:prstDash val="solid"/>
                      <a:round/>
                      <a:headEnd type="none" w="med" len="med"/>
                      <a:tailEnd type="none" w="med" len="med"/>
                    </a:lnB>
                  </a:tcPr>
                </a:tc>
                <a:tc>
                  <a:txBody>
                    <a:bodyPr/>
                    <a:lstStyle/>
                    <a:p>
                      <a:pPr lvl="0" rtl="0">
                        <a:lnSpc>
                          <a:spcPct val="115000"/>
                        </a:lnSpc>
                        <a:spcBef>
                          <a:spcPts val="0"/>
                        </a:spcBef>
                        <a:buNone/>
                      </a:pPr>
                      <a:endParaRPr sz="1200"/>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r h="290325">
                <a:tc>
                  <a:txBody>
                    <a:bodyPr/>
                    <a:lstStyle/>
                    <a:p>
                      <a:pPr lvl="0" rtl="0">
                        <a:lnSpc>
                          <a:spcPct val="115000"/>
                        </a:lnSpc>
                        <a:spcBef>
                          <a:spcPts val="0"/>
                        </a:spcBef>
                        <a:buNone/>
                      </a:pPr>
                      <a:r>
                        <a:rPr lang="en-US" sz="1200"/>
                        <a:t>Description</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rtl="0">
                        <a:lnSpc>
                          <a:spcPct val="115000"/>
                        </a:lnSpc>
                        <a:spcBef>
                          <a:spcPts val="0"/>
                        </a:spcBef>
                        <a:buNone/>
                      </a:pPr>
                      <a:r>
                        <a:rPr lang="en-US" sz="1200"/>
                        <a:t>Ensure that the subscriber information is being stored to the db properly.</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r h="680000">
                <a:tc>
                  <a:txBody>
                    <a:bodyPr/>
                    <a:lstStyle/>
                    <a:p>
                      <a:pPr lvl="0" rtl="0">
                        <a:lnSpc>
                          <a:spcPct val="115000"/>
                        </a:lnSpc>
                        <a:spcBef>
                          <a:spcPts val="0"/>
                        </a:spcBef>
                        <a:buNone/>
                      </a:pPr>
                      <a:r>
                        <a:rPr lang="en-US" sz="1200"/>
                        <a:t>Precondition</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457200" lvl="0" indent="-304800" rtl="0">
                        <a:lnSpc>
                          <a:spcPct val="115000"/>
                        </a:lnSpc>
                        <a:spcBef>
                          <a:spcPts val="0"/>
                        </a:spcBef>
                        <a:buSzPct val="100000"/>
                        <a:buAutoNum type="arabicPeriod"/>
                      </a:pPr>
                      <a:r>
                        <a:rPr lang="en-US" sz="1200"/>
                        <a:t>The server is running on the localhost</a:t>
                      </a:r>
                    </a:p>
                    <a:p>
                      <a:pPr marL="457200" lvl="0" indent="-304800" rtl="0">
                        <a:lnSpc>
                          <a:spcPct val="115000"/>
                        </a:lnSpc>
                        <a:spcBef>
                          <a:spcPts val="0"/>
                        </a:spcBef>
                        <a:buSzPct val="100000"/>
                        <a:buAutoNum type="arabicPeriod"/>
                      </a:pPr>
                      <a:r>
                        <a:rPr lang="en-US" sz="1200"/>
                        <a:t>Visitor is in the homepage</a:t>
                      </a:r>
                    </a:p>
                    <a:p>
                      <a:pPr marL="457200" lvl="0" indent="-304800" rtl="0">
                        <a:lnSpc>
                          <a:spcPct val="115000"/>
                        </a:lnSpc>
                        <a:spcBef>
                          <a:spcPts val="0"/>
                        </a:spcBef>
                        <a:buSzPct val="100000"/>
                        <a:buAutoNum type="arabicPeriod"/>
                      </a:pPr>
                      <a:r>
                        <a:rPr lang="en-US" sz="1200"/>
                        <a:t>Visitor scrolls down to footer</a:t>
                      </a:r>
                    </a:p>
                    <a:p>
                      <a:pPr marL="457200" lvl="0" indent="-304800" rtl="0">
                        <a:lnSpc>
                          <a:spcPct val="115000"/>
                        </a:lnSpc>
                        <a:spcBef>
                          <a:spcPts val="0"/>
                        </a:spcBef>
                        <a:buSzPct val="100000"/>
                        <a:buAutoNum type="arabicPeriod"/>
                      </a:pPr>
                      <a:r>
                        <a:rPr lang="en-US" sz="1200"/>
                        <a:t>Visitor enters:</a:t>
                      </a:r>
                    </a:p>
                    <a:p>
                      <a:pPr lvl="0" rtl="0">
                        <a:lnSpc>
                          <a:spcPct val="115000"/>
                        </a:lnSpc>
                        <a:spcBef>
                          <a:spcPts val="0"/>
                        </a:spcBef>
                        <a:buNone/>
                      </a:pPr>
                      <a:r>
                        <a:rPr lang="en-US" sz="1200"/>
                        <a:t>       a. name</a:t>
                      </a:r>
                    </a:p>
                    <a:p>
                      <a:pPr lvl="0" rtl="0">
                        <a:lnSpc>
                          <a:spcPct val="115000"/>
                        </a:lnSpc>
                        <a:spcBef>
                          <a:spcPts val="0"/>
                        </a:spcBef>
                        <a:buNone/>
                      </a:pPr>
                      <a:r>
                        <a:rPr lang="en-US" sz="1200"/>
                        <a:t>       b. email</a:t>
                      </a:r>
                    </a:p>
                    <a:p>
                      <a:pPr lvl="0" rtl="0">
                        <a:lnSpc>
                          <a:spcPct val="115000"/>
                        </a:lnSpc>
                        <a:spcBef>
                          <a:spcPts val="0"/>
                        </a:spcBef>
                        <a:buNone/>
                      </a:pPr>
                      <a:r>
                        <a:rPr lang="en-US" sz="1200"/>
                        <a:t>5.   Visitor clicks on subscribe button</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r h="310425">
                <a:tc>
                  <a:txBody>
                    <a:bodyPr/>
                    <a:lstStyle/>
                    <a:p>
                      <a:pPr lvl="0" rtl="0">
                        <a:lnSpc>
                          <a:spcPct val="115000"/>
                        </a:lnSpc>
                        <a:spcBef>
                          <a:spcPts val="0"/>
                        </a:spcBef>
                        <a:buNone/>
                      </a:pPr>
                      <a:r>
                        <a:rPr lang="en-US" sz="1200">
                          <a:solidFill>
                            <a:srgbClr val="000000"/>
                          </a:solidFill>
                        </a:rPr>
                        <a:t>Expected Result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rtl="0">
                        <a:lnSpc>
                          <a:spcPct val="115000"/>
                        </a:lnSpc>
                        <a:spcBef>
                          <a:spcPts val="0"/>
                        </a:spcBef>
                        <a:buNone/>
                      </a:pPr>
                      <a:r>
                        <a:rPr lang="en-US" sz="1200">
                          <a:solidFill>
                            <a:srgbClr val="000000"/>
                          </a:solidFill>
                        </a:rPr>
                        <a:t>Subscription form is sent correctly</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r h="351800">
                <a:tc>
                  <a:txBody>
                    <a:bodyPr/>
                    <a:lstStyle/>
                    <a:p>
                      <a:pPr lvl="0" rtl="0">
                        <a:lnSpc>
                          <a:spcPct val="115000"/>
                        </a:lnSpc>
                        <a:spcBef>
                          <a:spcPts val="0"/>
                        </a:spcBef>
                        <a:buNone/>
                      </a:pPr>
                      <a:r>
                        <a:rPr lang="en-US" sz="1200"/>
                        <a:t>Actual Result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rtl="0">
                        <a:lnSpc>
                          <a:spcPct val="115000"/>
                        </a:lnSpc>
                        <a:spcBef>
                          <a:spcPts val="0"/>
                        </a:spcBef>
                        <a:buNone/>
                      </a:pPr>
                      <a:r>
                        <a:rPr lang="en-US" sz="1200"/>
                        <a:t>Subscription form was sent successfully</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r h="299275">
                <a:tc>
                  <a:txBody>
                    <a:bodyPr/>
                    <a:lstStyle/>
                    <a:p>
                      <a:pPr lvl="0" rtl="0">
                        <a:lnSpc>
                          <a:spcPct val="115000"/>
                        </a:lnSpc>
                        <a:spcBef>
                          <a:spcPts val="0"/>
                        </a:spcBef>
                        <a:buNone/>
                      </a:pPr>
                      <a:r>
                        <a:rPr lang="en-US" sz="1200"/>
                        <a:t>Status</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rtl="0">
                        <a:lnSpc>
                          <a:spcPct val="115000"/>
                        </a:lnSpc>
                        <a:spcBef>
                          <a:spcPts val="0"/>
                        </a:spcBef>
                        <a:buNone/>
                      </a:pPr>
                      <a:r>
                        <a:rPr lang="en-US" sz="1200">
                          <a:solidFill>
                            <a:srgbClr val="00FF00"/>
                          </a:solidFill>
                        </a:rPr>
                        <a:t>PASSED</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Shape 425"/>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Test Suite and Test Case: </a:t>
            </a:r>
            <a:r>
              <a:rPr lang="en-US"/>
              <a:t>Add Blog post</a:t>
            </a:r>
          </a:p>
        </p:txBody>
      </p:sp>
      <p:graphicFrame>
        <p:nvGraphicFramePr>
          <p:cNvPr id="426" name="Shape 426"/>
          <p:cNvGraphicFramePr/>
          <p:nvPr/>
        </p:nvGraphicFramePr>
        <p:xfrm>
          <a:off x="1035987" y="1727925"/>
          <a:ext cx="3000000" cy="3000000"/>
        </p:xfrm>
        <a:graphic>
          <a:graphicData uri="http://schemas.openxmlformats.org/drawingml/2006/table">
            <a:tbl>
              <a:tblPr>
                <a:noFill/>
                <a:tableStyleId>{07AC8474-07D4-4E63-8403-7D620BAE7E75}</a:tableStyleId>
              </a:tblPr>
              <a:tblGrid>
                <a:gridCol w="1503075"/>
                <a:gridCol w="4873625"/>
              </a:tblGrid>
              <a:tr h="315850">
                <a:tc>
                  <a:txBody>
                    <a:bodyPr/>
                    <a:lstStyle/>
                    <a:p>
                      <a:pPr lvl="0" rtl="0">
                        <a:lnSpc>
                          <a:spcPct val="115000"/>
                        </a:lnSpc>
                        <a:spcBef>
                          <a:spcPts val="0"/>
                        </a:spcBef>
                        <a:buNone/>
                      </a:pPr>
                      <a:endParaRPr sz="1200"/>
                    </a:p>
                  </a:txBody>
                  <a:tcPr marL="91425" marR="91425" marT="91425" marB="91425">
                    <a:lnR w="9525" cap="flat" cmpd="sng">
                      <a:solidFill>
                        <a:srgbClr val="000000"/>
                      </a:solidFill>
                      <a:prstDash val="solid"/>
                      <a:round/>
                      <a:headEnd type="none" w="med" len="med"/>
                      <a:tailEnd type="none" w="med" len="med"/>
                    </a:lnR>
                    <a:lnB w="9525" cap="flat" cmpd="sng">
                      <a:solidFill>
                        <a:srgbClr val="000000"/>
                      </a:solidFill>
                      <a:prstDash val="solid"/>
                      <a:round/>
                      <a:headEnd type="none" w="med" len="med"/>
                      <a:tailEnd type="none" w="med" len="med"/>
                    </a:lnB>
                  </a:tcPr>
                </a:tc>
                <a:tc>
                  <a:txBody>
                    <a:bodyPr/>
                    <a:lstStyle/>
                    <a:p>
                      <a:pPr lvl="0" rtl="0">
                        <a:lnSpc>
                          <a:spcPct val="115000"/>
                        </a:lnSpc>
                        <a:spcBef>
                          <a:spcPts val="0"/>
                        </a:spcBef>
                        <a:buNone/>
                      </a:pPr>
                      <a:endParaRPr sz="1200"/>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r h="213775">
                <a:tc>
                  <a:txBody>
                    <a:bodyPr/>
                    <a:lstStyle/>
                    <a:p>
                      <a:pPr lvl="0" rtl="0">
                        <a:lnSpc>
                          <a:spcPct val="115000"/>
                        </a:lnSpc>
                        <a:spcBef>
                          <a:spcPts val="0"/>
                        </a:spcBef>
                        <a:buNone/>
                      </a:pPr>
                      <a:r>
                        <a:rPr lang="en-US" sz="1200"/>
                        <a:t>Description</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rtl="0">
                        <a:lnSpc>
                          <a:spcPct val="115000"/>
                        </a:lnSpc>
                        <a:spcBef>
                          <a:spcPts val="0"/>
                        </a:spcBef>
                        <a:buNone/>
                      </a:pPr>
                      <a:r>
                        <a:rPr lang="en-US" sz="1200"/>
                        <a:t>Admin adds blog post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r h="1287050">
                <a:tc>
                  <a:txBody>
                    <a:bodyPr/>
                    <a:lstStyle/>
                    <a:p>
                      <a:pPr lvl="0" rtl="0">
                        <a:lnSpc>
                          <a:spcPct val="115000"/>
                        </a:lnSpc>
                        <a:spcBef>
                          <a:spcPts val="0"/>
                        </a:spcBef>
                        <a:buNone/>
                      </a:pPr>
                      <a:r>
                        <a:rPr lang="en-US" sz="1200"/>
                        <a:t>Precondition</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457200" lvl="0" indent="-304800" rtl="0">
                        <a:lnSpc>
                          <a:spcPct val="115000"/>
                        </a:lnSpc>
                        <a:spcBef>
                          <a:spcPts val="0"/>
                        </a:spcBef>
                        <a:buSzPct val="100000"/>
                        <a:buAutoNum type="arabicPeriod"/>
                      </a:pPr>
                      <a:r>
                        <a:rPr lang="en-US" sz="1200"/>
                        <a:t>The server is running on the localhost</a:t>
                      </a:r>
                    </a:p>
                    <a:p>
                      <a:pPr marL="457200" lvl="0" indent="-304800" rtl="0">
                        <a:lnSpc>
                          <a:spcPct val="115000"/>
                        </a:lnSpc>
                        <a:spcBef>
                          <a:spcPts val="0"/>
                        </a:spcBef>
                        <a:buSzPct val="100000"/>
                        <a:buAutoNum type="arabicPeriod"/>
                      </a:pPr>
                      <a:r>
                        <a:rPr lang="en-US" sz="1200"/>
                        <a:t>Admin is in the homepage</a:t>
                      </a:r>
                    </a:p>
                    <a:p>
                      <a:pPr marL="457200" lvl="0" indent="-304800" rtl="0">
                        <a:spcBef>
                          <a:spcPts val="400"/>
                        </a:spcBef>
                        <a:buClr>
                          <a:schemeClr val="dk1"/>
                        </a:buClr>
                        <a:buSzPct val="100000"/>
                        <a:buAutoNum type="arabicPeriod"/>
                      </a:pPr>
                      <a:r>
                        <a:rPr lang="en-US" sz="1200">
                          <a:solidFill>
                            <a:schemeClr val="dk1"/>
                          </a:solidFill>
                        </a:rPr>
                        <a:t>Click blog menu on the navigation bar.</a:t>
                      </a:r>
                    </a:p>
                    <a:p>
                      <a:pPr marL="457200" lvl="0" indent="-304800" rtl="0">
                        <a:spcBef>
                          <a:spcPts val="400"/>
                        </a:spcBef>
                        <a:buClr>
                          <a:schemeClr val="dk1"/>
                        </a:buClr>
                        <a:buSzPct val="100000"/>
                        <a:buAutoNum type="arabicPeriod"/>
                      </a:pPr>
                      <a:r>
                        <a:rPr lang="en-US" sz="1200">
                          <a:solidFill>
                            <a:schemeClr val="dk1"/>
                          </a:solidFill>
                        </a:rPr>
                        <a:t>Click add new blog post button on the page.</a:t>
                      </a:r>
                    </a:p>
                    <a:p>
                      <a:pPr marL="457200" lvl="0" indent="-304800" rtl="0">
                        <a:spcBef>
                          <a:spcPts val="400"/>
                        </a:spcBef>
                        <a:buClr>
                          <a:schemeClr val="dk1"/>
                        </a:buClr>
                        <a:buSzPct val="100000"/>
                        <a:buAutoNum type="arabicPeriod"/>
                      </a:pPr>
                      <a:r>
                        <a:rPr lang="en-US" sz="1200">
                          <a:solidFill>
                            <a:schemeClr val="dk1"/>
                          </a:solidFill>
                        </a:rPr>
                        <a:t>Enter login information and click login</a:t>
                      </a:r>
                    </a:p>
                    <a:p>
                      <a:pPr marL="457200" lvl="0" indent="-304800" rtl="0">
                        <a:spcBef>
                          <a:spcPts val="400"/>
                        </a:spcBef>
                        <a:buClr>
                          <a:schemeClr val="dk1"/>
                        </a:buClr>
                        <a:buSzPct val="100000"/>
                        <a:buAutoNum type="arabicPeriod"/>
                      </a:pPr>
                      <a:r>
                        <a:rPr lang="en-US" sz="1200">
                          <a:solidFill>
                            <a:schemeClr val="dk1"/>
                          </a:solidFill>
                        </a:rPr>
                        <a:t>Enter title, content and image url and click on create post</a:t>
                      </a:r>
                    </a:p>
                    <a:p>
                      <a:pPr marL="457200" lvl="0" indent="-304800" rtl="0">
                        <a:spcBef>
                          <a:spcPts val="400"/>
                        </a:spcBef>
                        <a:buClr>
                          <a:schemeClr val="dk1"/>
                        </a:buClr>
                        <a:buSzPct val="100000"/>
                        <a:buAutoNum type="arabicPeriod"/>
                      </a:pPr>
                      <a:r>
                        <a:rPr lang="en-US" sz="1200">
                          <a:solidFill>
                            <a:schemeClr val="dk1"/>
                          </a:solidFill>
                        </a:rPr>
                        <a:t>Redirected to blog page</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r h="239300">
                <a:tc>
                  <a:txBody>
                    <a:bodyPr/>
                    <a:lstStyle/>
                    <a:p>
                      <a:pPr lvl="0" rtl="0">
                        <a:lnSpc>
                          <a:spcPct val="115000"/>
                        </a:lnSpc>
                        <a:spcBef>
                          <a:spcPts val="0"/>
                        </a:spcBef>
                        <a:buNone/>
                      </a:pPr>
                      <a:r>
                        <a:rPr lang="en-US" sz="1200">
                          <a:solidFill>
                            <a:srgbClr val="000000"/>
                          </a:solidFill>
                        </a:rPr>
                        <a:t>Expected Result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rtl="0">
                        <a:lnSpc>
                          <a:spcPct val="115000"/>
                        </a:lnSpc>
                        <a:spcBef>
                          <a:spcPts val="0"/>
                        </a:spcBef>
                        <a:buNone/>
                      </a:pPr>
                      <a:r>
                        <a:rPr lang="en-US" sz="1200"/>
                        <a:t>Post is added</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r h="264825">
                <a:tc>
                  <a:txBody>
                    <a:bodyPr/>
                    <a:lstStyle/>
                    <a:p>
                      <a:pPr lvl="0" rtl="0">
                        <a:lnSpc>
                          <a:spcPct val="115000"/>
                        </a:lnSpc>
                        <a:spcBef>
                          <a:spcPts val="0"/>
                        </a:spcBef>
                        <a:buNone/>
                      </a:pPr>
                      <a:r>
                        <a:rPr lang="en-US" sz="1200"/>
                        <a:t>Actual Result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rtl="0">
                        <a:lnSpc>
                          <a:spcPct val="115000"/>
                        </a:lnSpc>
                        <a:spcBef>
                          <a:spcPts val="0"/>
                        </a:spcBef>
                        <a:buNone/>
                      </a:pPr>
                      <a:r>
                        <a:rPr lang="en-US" sz="1200"/>
                        <a:t>Post is successfully added to the blog page</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r h="264800">
                <a:tc>
                  <a:txBody>
                    <a:bodyPr/>
                    <a:lstStyle/>
                    <a:p>
                      <a:pPr lvl="0" rtl="0">
                        <a:lnSpc>
                          <a:spcPct val="115000"/>
                        </a:lnSpc>
                        <a:spcBef>
                          <a:spcPts val="0"/>
                        </a:spcBef>
                        <a:buNone/>
                      </a:pPr>
                      <a:r>
                        <a:rPr lang="en-US" sz="1200"/>
                        <a:t>Status</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rtl="0">
                        <a:lnSpc>
                          <a:spcPct val="115000"/>
                        </a:lnSpc>
                        <a:spcBef>
                          <a:spcPts val="0"/>
                        </a:spcBef>
                        <a:buNone/>
                      </a:pPr>
                      <a:r>
                        <a:rPr lang="en-US" sz="1200">
                          <a:solidFill>
                            <a:srgbClr val="00FF00"/>
                          </a:solidFill>
                        </a:rPr>
                        <a:t>PASSED</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Shape 173"/>
          <p:cNvPicPr preferRelativeResize="0"/>
          <p:nvPr/>
        </p:nvPicPr>
        <p:blipFill rotWithShape="1">
          <a:blip r:embed="rId3">
            <a:alphaModFix/>
          </a:blip>
          <a:srcRect t="1893"/>
          <a:stretch/>
        </p:blipFill>
        <p:spPr>
          <a:xfrm>
            <a:off x="152400" y="158250"/>
            <a:ext cx="8839200" cy="3956675"/>
          </a:xfrm>
          <a:prstGeom prst="rect">
            <a:avLst/>
          </a:prstGeom>
          <a:noFill/>
          <a:ln>
            <a:noFill/>
          </a:ln>
        </p:spPr>
      </p:pic>
      <p:pic>
        <p:nvPicPr>
          <p:cNvPr id="174" name="Shape 174"/>
          <p:cNvPicPr preferRelativeResize="0"/>
          <p:nvPr/>
        </p:nvPicPr>
        <p:blipFill>
          <a:blip r:embed="rId4">
            <a:alphaModFix/>
          </a:blip>
          <a:stretch>
            <a:fillRect/>
          </a:stretch>
        </p:blipFill>
        <p:spPr>
          <a:xfrm>
            <a:off x="152400" y="4114924"/>
            <a:ext cx="8839200" cy="2426549"/>
          </a:xfrm>
          <a:prstGeom prst="rect">
            <a:avLst/>
          </a:prstGeom>
          <a:noFill/>
          <a:ln>
            <a:noFill/>
          </a:ln>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Shape 432"/>
          <p:cNvSpPr txBox="1">
            <a:spLocks noGrp="1"/>
          </p:cNvSpPr>
          <p:nvPr>
            <p:ph type="title"/>
          </p:nvPr>
        </p:nvSpPr>
        <p:spPr>
          <a:xfrm>
            <a:off x="779462" y="381000"/>
            <a:ext cx="7583486" cy="1044575"/>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Summary</a:t>
            </a:r>
          </a:p>
        </p:txBody>
      </p:sp>
      <p:sp>
        <p:nvSpPr>
          <p:cNvPr id="433" name="Shape 433"/>
          <p:cNvSpPr txBox="1">
            <a:spLocks noGrp="1"/>
          </p:cNvSpPr>
          <p:nvPr>
            <p:ph type="body" idx="1"/>
          </p:nvPr>
        </p:nvSpPr>
        <p:spPr>
          <a:xfrm>
            <a:off x="779462" y="1828800"/>
            <a:ext cx="7583486" cy="4208462"/>
          </a:xfrm>
          <a:prstGeom prst="rect">
            <a:avLst/>
          </a:prstGeom>
          <a:noFill/>
          <a:ln w="9525" cap="flat" cmpd="sng">
            <a:solidFill>
              <a:srgbClr val="001D4D">
                <a:alpha val="0"/>
              </a:srgbClr>
            </a:solidFill>
            <a:prstDash val="solid"/>
            <a:round/>
            <a:headEnd type="none" w="med" len="med"/>
            <a:tailEnd type="none" w="med" len="med"/>
          </a:ln>
        </p:spPr>
        <p:txBody>
          <a:bodyPr lIns="91425" tIns="45700" rIns="91425" bIns="45700" anchor="t" anchorCtr="0">
            <a:noAutofit/>
          </a:bodyPr>
          <a:lstStyle/>
          <a:p>
            <a:pPr lvl="0" rtl="0">
              <a:lnSpc>
                <a:spcPct val="115000"/>
              </a:lnSpc>
              <a:spcBef>
                <a:spcPts val="0"/>
              </a:spcBef>
              <a:buClr>
                <a:srgbClr val="001D4D"/>
              </a:buClr>
              <a:buSzPct val="100000"/>
              <a:buFont typeface="Noto Sans Symbols"/>
              <a:buChar char="●"/>
            </a:pPr>
            <a:r>
              <a:rPr lang="en-US">
                <a:solidFill>
                  <a:srgbClr val="001D4D"/>
                </a:solidFill>
              </a:rPr>
              <a:t>Conclusion:</a:t>
            </a:r>
          </a:p>
          <a:p>
            <a:pPr marL="0" lvl="0" indent="0" rtl="0">
              <a:spcBef>
                <a:spcPts val="0"/>
              </a:spcBef>
              <a:buNone/>
            </a:pPr>
            <a:r>
              <a:rPr lang="en-US">
                <a:solidFill>
                  <a:srgbClr val="001D4D"/>
                </a:solidFill>
              </a:rPr>
              <a:t>This is the first version of Swifast website and the purpose was to provide a modern look website where customers can easily find navigation software for driverless cars while providing them useful information of our company and allowing customers to communicate with us.</a:t>
            </a:r>
          </a:p>
          <a:p>
            <a:pPr marL="0" lvl="0" indent="0" rtl="0">
              <a:spcBef>
                <a:spcPts val="0"/>
              </a:spcBef>
              <a:buNone/>
            </a:pPr>
            <a:endParaRPr>
              <a:solidFill>
                <a:srgbClr val="000000"/>
              </a:solidFill>
            </a:endParaRPr>
          </a:p>
          <a:p>
            <a:pPr lvl="0" rtl="0">
              <a:lnSpc>
                <a:spcPct val="115000"/>
              </a:lnSpc>
              <a:spcBef>
                <a:spcPts val="0"/>
              </a:spcBef>
              <a:buClr>
                <a:srgbClr val="001D4D"/>
              </a:buClr>
              <a:buSzPct val="100000"/>
              <a:buFont typeface="Noto Sans Symbols"/>
              <a:buChar char="●"/>
            </a:pPr>
            <a:r>
              <a:rPr lang="en-US">
                <a:solidFill>
                  <a:srgbClr val="001D4D"/>
                </a:solidFill>
              </a:rPr>
              <a:t>Contributions:</a:t>
            </a:r>
          </a:p>
          <a:p>
            <a:pPr marL="0" lvl="0" indent="0" rtl="0">
              <a:lnSpc>
                <a:spcPct val="115000"/>
              </a:lnSpc>
              <a:spcBef>
                <a:spcPts val="0"/>
              </a:spcBef>
              <a:buNone/>
            </a:pPr>
            <a:r>
              <a:rPr lang="en-US">
                <a:solidFill>
                  <a:srgbClr val="001D4D"/>
                </a:solidFill>
              </a:rPr>
              <a:t>Mariana and Nathally contributed to everything in the project. We made sure we were up to date with the daily scrum meetings, Mingle, Google drive documentation and all the requirements for the project.</a:t>
            </a:r>
          </a:p>
          <a:p>
            <a:pPr marL="0" marR="0" lvl="0" indent="0" algn="l" rtl="0">
              <a:spcBef>
                <a:spcPts val="2000"/>
              </a:spcBef>
              <a:spcAft>
                <a:spcPts val="0"/>
              </a:spcAft>
              <a:buNone/>
            </a:pPr>
            <a:endParaRPr/>
          </a:p>
          <a:p>
            <a:pPr marL="0" marR="0" lvl="0" indent="0" algn="l" rtl="0">
              <a:spcBef>
                <a:spcPts val="200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Shape 439"/>
          <p:cNvSpPr txBox="1">
            <a:spLocks noGrp="1"/>
          </p:cNvSpPr>
          <p:nvPr>
            <p:ph type="title"/>
          </p:nvPr>
        </p:nvSpPr>
        <p:spPr>
          <a:xfrm>
            <a:off x="779462" y="381000"/>
            <a:ext cx="7583400" cy="1044600"/>
          </a:xfrm>
          <a:prstGeom prst="rect">
            <a:avLst/>
          </a:prstGeom>
        </p:spPr>
        <p:txBody>
          <a:bodyPr lIns="91425" tIns="91425" rIns="91425" bIns="91425" anchor="b" anchorCtr="0">
            <a:noAutofit/>
          </a:bodyPr>
          <a:lstStyle/>
          <a:p>
            <a:pPr lvl="0">
              <a:spcBef>
                <a:spcPts val="0"/>
              </a:spcBef>
              <a:buNone/>
            </a:pPr>
            <a:r>
              <a:rPr lang="en-US"/>
              <a:t>Thank you any questions?</a:t>
            </a:r>
          </a:p>
        </p:txBody>
      </p:sp>
      <p:sp>
        <p:nvSpPr>
          <p:cNvPr id="440" name="Shape 440"/>
          <p:cNvSpPr txBox="1">
            <a:spLocks noGrp="1"/>
          </p:cNvSpPr>
          <p:nvPr>
            <p:ph type="body" idx="1"/>
          </p:nvPr>
        </p:nvSpPr>
        <p:spPr>
          <a:xfrm>
            <a:off x="779462" y="1828800"/>
            <a:ext cx="7583400" cy="4208400"/>
          </a:xfrm>
          <a:prstGeom prst="rect">
            <a:avLst/>
          </a:prstGeom>
        </p:spPr>
        <p:txBody>
          <a:bodyPr lIns="91425" tIns="91425" rIns="91425" bIns="91425" anchor="t" anchorCtr="0">
            <a:noAutofit/>
          </a:bodyPr>
          <a:lstStyle/>
          <a:p>
            <a:pPr lvl="0">
              <a:spcBef>
                <a:spcPts val="0"/>
              </a:spcBef>
              <a:buNone/>
            </a:pPr>
            <a:r>
              <a:rPr lang="en-US"/>
              <a:t>Nathally Perez: npere181@fiu.edu</a:t>
            </a:r>
          </a:p>
          <a:p>
            <a:pPr lvl="0">
              <a:spcBef>
                <a:spcPts val="0"/>
              </a:spcBef>
              <a:buNone/>
            </a:pPr>
            <a:r>
              <a:rPr lang="en-US"/>
              <a:t>Mariana Sebastian</a:t>
            </a:r>
            <a:r>
              <a:rPr lang="en-US">
                <a:solidFill>
                  <a:srgbClr val="001D4D"/>
                </a:solidFill>
              </a:rPr>
              <a:t>: mseba003@fiu.edu</a:t>
            </a:r>
          </a:p>
        </p:txBody>
      </p:sp>
      <p:pic>
        <p:nvPicPr>
          <p:cNvPr id="441" name="Shape 441" descr="mean_small_vertical.png"/>
          <p:cNvPicPr preferRelativeResize="0"/>
          <p:nvPr/>
        </p:nvPicPr>
        <p:blipFill>
          <a:blip r:embed="rId3">
            <a:alphaModFix/>
          </a:blip>
          <a:stretch>
            <a:fillRect/>
          </a:stretch>
        </p:blipFill>
        <p:spPr>
          <a:xfrm>
            <a:off x="373512" y="3935925"/>
            <a:ext cx="1495425" cy="2628900"/>
          </a:xfrm>
          <a:prstGeom prst="rect">
            <a:avLst/>
          </a:prstGeom>
          <a:noFill/>
          <a:ln>
            <a:noFill/>
          </a:ln>
        </p:spPr>
      </p:pic>
      <p:pic>
        <p:nvPicPr>
          <p:cNvPr id="442" name="Shape 442" descr="HJC.png"/>
          <p:cNvPicPr preferRelativeResize="0"/>
          <p:nvPr/>
        </p:nvPicPr>
        <p:blipFill>
          <a:blip r:embed="rId4">
            <a:alphaModFix/>
          </a:blip>
          <a:stretch>
            <a:fillRect/>
          </a:stretch>
        </p:blipFill>
        <p:spPr>
          <a:xfrm>
            <a:off x="3814000" y="3712972"/>
            <a:ext cx="3333750" cy="195580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Requirements: Use Cases</a:t>
            </a:r>
          </a:p>
        </p:txBody>
      </p:sp>
      <p:sp>
        <p:nvSpPr>
          <p:cNvPr id="181" name="Shape 181"/>
          <p:cNvSpPr txBox="1">
            <a:spLocks noGrp="1"/>
          </p:cNvSpPr>
          <p:nvPr>
            <p:ph type="body" idx="1"/>
          </p:nvPr>
        </p:nvSpPr>
        <p:spPr>
          <a:xfrm>
            <a:off x="779462" y="1828800"/>
            <a:ext cx="7583400" cy="4208400"/>
          </a:xfrm>
          <a:prstGeom prst="rect">
            <a:avLst/>
          </a:prstGeom>
          <a:noFill/>
          <a:ln>
            <a:noFill/>
          </a:ln>
        </p:spPr>
        <p:txBody>
          <a:bodyPr lIns="91425" tIns="45700" rIns="91425" bIns="45700" anchor="t" anchorCtr="0">
            <a:noAutofit/>
          </a:bodyPr>
          <a:lstStyle/>
          <a:p>
            <a:pPr marL="0" marR="0" lvl="0" indent="0" algn="l" rtl="0">
              <a:spcBef>
                <a:spcPts val="2000"/>
              </a:spcBef>
              <a:spcAft>
                <a:spcPts val="0"/>
              </a:spcAft>
              <a:buNone/>
            </a:pPr>
            <a:r>
              <a:rPr lang="en-US"/>
              <a:t>The use case diagram for our system is provided in the next slide.</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187" name="Shape 187" descr="use case diagram project.jpg"/>
          <p:cNvPicPr preferRelativeResize="0"/>
          <p:nvPr/>
        </p:nvPicPr>
        <p:blipFill>
          <a:blip r:embed="rId3">
            <a:alphaModFix/>
          </a:blip>
          <a:stretch>
            <a:fillRect/>
          </a:stretch>
        </p:blipFill>
        <p:spPr>
          <a:xfrm>
            <a:off x="155075" y="0"/>
            <a:ext cx="8891275" cy="6858000"/>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System Design: Architecture</a:t>
            </a:r>
          </a:p>
        </p:txBody>
      </p:sp>
      <p:pic>
        <p:nvPicPr>
          <p:cNvPr id="194" name="Shape 194" descr="mean-diagram-3.png"/>
          <p:cNvPicPr preferRelativeResize="0"/>
          <p:nvPr/>
        </p:nvPicPr>
        <p:blipFill>
          <a:blip r:embed="rId3">
            <a:alphaModFix/>
          </a:blip>
          <a:stretch>
            <a:fillRect/>
          </a:stretch>
        </p:blipFill>
        <p:spPr>
          <a:xfrm>
            <a:off x="1158286" y="1425599"/>
            <a:ext cx="6825773" cy="4547549"/>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Minimal Class Diagram</a:t>
            </a:r>
          </a:p>
        </p:txBody>
      </p:sp>
      <p:pic>
        <p:nvPicPr>
          <p:cNvPr id="201" name="Shape 201" descr="Untitled Diagram.jpg"/>
          <p:cNvPicPr preferRelativeResize="0"/>
          <p:nvPr/>
        </p:nvPicPr>
        <p:blipFill>
          <a:blip r:embed="rId3">
            <a:alphaModFix/>
          </a:blip>
          <a:stretch>
            <a:fillRect/>
          </a:stretch>
        </p:blipFill>
        <p:spPr>
          <a:xfrm>
            <a:off x="1355825" y="1578025"/>
            <a:ext cx="6632024" cy="4336324"/>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Shape 207"/>
          <p:cNvSpPr txBox="1">
            <a:spLocks noGrp="1"/>
          </p:cNvSpPr>
          <p:nvPr>
            <p:ph type="title"/>
          </p:nvPr>
        </p:nvSpPr>
        <p:spPr>
          <a:xfrm>
            <a:off x="779462" y="381000"/>
            <a:ext cx="7583400" cy="10446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US" sz="3800" b="0" i="0" u="none" strike="noStrike" cap="none">
                <a:solidFill>
                  <a:srgbClr val="001D4D"/>
                </a:solidFill>
                <a:latin typeface="Trebuchet MS"/>
                <a:ea typeface="Trebuchet MS"/>
                <a:cs typeface="Trebuchet MS"/>
                <a:sym typeface="Trebuchet MS"/>
              </a:rPr>
              <a:t>User Stories </a:t>
            </a:r>
          </a:p>
        </p:txBody>
      </p:sp>
      <p:sp>
        <p:nvSpPr>
          <p:cNvPr id="208" name="Shape 208"/>
          <p:cNvSpPr txBox="1">
            <a:spLocks noGrp="1"/>
          </p:cNvSpPr>
          <p:nvPr>
            <p:ph type="body" idx="1"/>
          </p:nvPr>
        </p:nvSpPr>
        <p:spPr>
          <a:xfrm>
            <a:off x="779462" y="1828800"/>
            <a:ext cx="7583400" cy="4208400"/>
          </a:xfrm>
          <a:prstGeom prst="rect">
            <a:avLst/>
          </a:prstGeom>
          <a:noFill/>
          <a:ln>
            <a:noFill/>
          </a:ln>
        </p:spPr>
        <p:txBody>
          <a:bodyPr lIns="91425" tIns="45700" rIns="91425" bIns="45700" anchor="t" anchorCtr="0">
            <a:noAutofit/>
          </a:bodyPr>
          <a:lstStyle/>
          <a:p>
            <a:pPr marL="457200" marR="0" lvl="0" indent="-228600" algn="l" rtl="0">
              <a:lnSpc>
                <a:spcPct val="115000"/>
              </a:lnSpc>
              <a:spcBef>
                <a:spcPts val="2000"/>
              </a:spcBef>
              <a:spcAft>
                <a:spcPts val="0"/>
              </a:spcAft>
              <a:buClr>
                <a:schemeClr val="dk1"/>
              </a:buClr>
              <a:buAutoNum type="arabicPeriod"/>
            </a:pPr>
            <a:r>
              <a:rPr lang="en-US">
                <a:solidFill>
                  <a:schemeClr val="dk1"/>
                </a:solidFill>
              </a:rPr>
              <a:t>#117 Create a homepage with high-tech look</a:t>
            </a:r>
          </a:p>
          <a:p>
            <a:pPr marL="457200" marR="0" lvl="0" indent="-228600" algn="l" rtl="0">
              <a:lnSpc>
                <a:spcPct val="115000"/>
              </a:lnSpc>
              <a:spcBef>
                <a:spcPts val="2000"/>
              </a:spcBef>
              <a:spcAft>
                <a:spcPts val="0"/>
              </a:spcAft>
              <a:buClr>
                <a:schemeClr val="dk1"/>
              </a:buClr>
              <a:buAutoNum type="arabicPeriod"/>
            </a:pPr>
            <a:r>
              <a:rPr lang="en-US">
                <a:solidFill>
                  <a:schemeClr val="dk1"/>
                </a:solidFill>
              </a:rPr>
              <a:t>#120 Set Up the Localhost Server</a:t>
            </a:r>
          </a:p>
          <a:p>
            <a:pPr marL="457200" marR="0" lvl="0" indent="-228600" algn="l" rtl="0">
              <a:lnSpc>
                <a:spcPct val="115000"/>
              </a:lnSpc>
              <a:spcBef>
                <a:spcPts val="2000"/>
              </a:spcBef>
              <a:spcAft>
                <a:spcPts val="0"/>
              </a:spcAft>
              <a:buClr>
                <a:schemeClr val="dk1"/>
              </a:buClr>
              <a:buAutoNum type="arabicPeriod"/>
            </a:pPr>
            <a:r>
              <a:rPr lang="en-US">
                <a:solidFill>
                  <a:schemeClr val="dk1"/>
                </a:solidFill>
              </a:rPr>
              <a:t>#119 Create Routes</a:t>
            </a:r>
          </a:p>
          <a:p>
            <a:pPr marL="457200" marR="0" lvl="0" indent="-228600" algn="l" rtl="0">
              <a:lnSpc>
                <a:spcPct val="115000"/>
              </a:lnSpc>
              <a:spcBef>
                <a:spcPts val="2000"/>
              </a:spcBef>
              <a:spcAft>
                <a:spcPts val="0"/>
              </a:spcAft>
              <a:buClr>
                <a:schemeClr val="dk1"/>
              </a:buClr>
              <a:buAutoNum type="arabicPeriod"/>
            </a:pPr>
            <a:r>
              <a:rPr lang="en-US">
                <a:solidFill>
                  <a:schemeClr val="dk1"/>
                </a:solidFill>
              </a:rPr>
              <a:t>#176 Create routes and components using angularJs</a:t>
            </a:r>
          </a:p>
          <a:p>
            <a:pPr marL="457200" marR="0" lvl="0" indent="-228600" algn="l" rtl="0">
              <a:lnSpc>
                <a:spcPct val="115000"/>
              </a:lnSpc>
              <a:spcBef>
                <a:spcPts val="2000"/>
              </a:spcBef>
              <a:spcAft>
                <a:spcPts val="0"/>
              </a:spcAft>
              <a:buClr>
                <a:schemeClr val="dk1"/>
              </a:buClr>
              <a:buAutoNum type="arabicPeriod"/>
            </a:pPr>
            <a:r>
              <a:rPr lang="en-US">
                <a:solidFill>
                  <a:schemeClr val="dk1"/>
                </a:solidFill>
              </a:rPr>
              <a:t>#197 Blog Page</a:t>
            </a:r>
          </a:p>
          <a:p>
            <a:pPr marL="457200" lvl="0" indent="-228600" algn="l" rtl="0">
              <a:lnSpc>
                <a:spcPct val="115000"/>
              </a:lnSpc>
              <a:spcBef>
                <a:spcPts val="0"/>
              </a:spcBef>
              <a:buClr>
                <a:schemeClr val="dk1"/>
              </a:buClr>
              <a:buAutoNum type="arabicPeriod"/>
            </a:pPr>
            <a:r>
              <a:rPr lang="en-US">
                <a:solidFill>
                  <a:schemeClr val="dk1"/>
                </a:solidFill>
              </a:rPr>
              <a:t>#122 Set up an admin login page</a:t>
            </a:r>
          </a:p>
          <a:p>
            <a:pPr marL="457200" lvl="0" indent="-228600" algn="l" rtl="0">
              <a:lnSpc>
                <a:spcPct val="115000"/>
              </a:lnSpc>
              <a:spcBef>
                <a:spcPts val="0"/>
              </a:spcBef>
              <a:buClr>
                <a:schemeClr val="dk1"/>
              </a:buClr>
              <a:buAutoNum type="arabicPeriod"/>
            </a:pPr>
            <a:r>
              <a:rPr lang="en-US">
                <a:solidFill>
                  <a:schemeClr val="dk1"/>
                </a:solidFill>
              </a:rPr>
              <a:t>#208 Add blog post</a:t>
            </a:r>
          </a:p>
          <a:p>
            <a:pPr marL="457200" lvl="0" indent="-228600" algn="l" rtl="0">
              <a:lnSpc>
                <a:spcPct val="115000"/>
              </a:lnSpc>
              <a:spcBef>
                <a:spcPts val="0"/>
              </a:spcBef>
              <a:buClr>
                <a:schemeClr val="dk1"/>
              </a:buClr>
              <a:buAutoNum type="arabicPeriod"/>
            </a:pPr>
            <a:r>
              <a:rPr lang="en-US">
                <a:solidFill>
                  <a:schemeClr val="dk1"/>
                </a:solidFill>
              </a:rPr>
              <a:t>#215 Implementing subscription form</a:t>
            </a:r>
          </a:p>
          <a:p>
            <a:pPr marL="457200" lvl="0" indent="-228600" algn="l" rtl="0">
              <a:lnSpc>
                <a:spcPct val="115000"/>
              </a:lnSpc>
              <a:spcBef>
                <a:spcPts val="0"/>
              </a:spcBef>
              <a:buClr>
                <a:schemeClr val="dk1"/>
              </a:buClr>
              <a:buAutoNum type="arabicPeriod"/>
            </a:pPr>
            <a:r>
              <a:rPr lang="en-US">
                <a:solidFill>
                  <a:schemeClr val="dk1"/>
                </a:solidFill>
              </a:rPr>
              <a:t>#216 Implementing contact us form</a:t>
            </a:r>
          </a:p>
          <a:p>
            <a:pPr marL="0" marR="0" lvl="0" indent="0" algn="l" rtl="0">
              <a:spcBef>
                <a:spcPts val="2000"/>
              </a:spcBef>
              <a:spcAft>
                <a:spcPts val="0"/>
              </a:spcAft>
              <a:buNone/>
            </a:pP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gold">
  <a:themeElements>
    <a:clrScheme name="Revolution">
      <a:dk1>
        <a:srgbClr val="000000"/>
      </a:dk1>
      <a:lt1>
        <a:srgbClr val="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1650</Words>
  <Application>Microsoft Macintosh PowerPoint</Application>
  <PresentationFormat>On-screen Show (4:3)</PresentationFormat>
  <Paragraphs>271</Paragraphs>
  <Slides>41</Slides>
  <Notes>41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Calibri</vt:lpstr>
      <vt:lpstr>Noto Sans Symbols</vt:lpstr>
      <vt:lpstr>Trebuchet MS</vt:lpstr>
      <vt:lpstr>Arial</vt:lpstr>
      <vt:lpstr>gold</vt:lpstr>
      <vt:lpstr>Swifast Website 1.0  Team Members: Nathally Perez and Mariana Sebastian Product Owner: Kianoosh G. Boroojeni Instructor: Masoud Sadjadi  School of Computing and Information Sciences Florida International University</vt:lpstr>
      <vt:lpstr>Project definition</vt:lpstr>
      <vt:lpstr>PowerPoint Presentation</vt:lpstr>
      <vt:lpstr>PowerPoint Presentation</vt:lpstr>
      <vt:lpstr>Requirements: Use Cases</vt:lpstr>
      <vt:lpstr>PowerPoint Presentation</vt:lpstr>
      <vt:lpstr>System Design: Architecture</vt:lpstr>
      <vt:lpstr>Minimal Class Diagram</vt:lpstr>
      <vt:lpstr>User Stories </vt:lpstr>
      <vt:lpstr>User Story #117 Create Homepage with High-tech Look</vt:lpstr>
      <vt:lpstr>Use case #117:</vt:lpstr>
      <vt:lpstr>Sequence diagram #117</vt:lpstr>
      <vt:lpstr>User Story #119 Create Routes</vt:lpstr>
      <vt:lpstr>Use case #119:</vt:lpstr>
      <vt:lpstr>Sequence diagram #119</vt:lpstr>
      <vt:lpstr>User Story #197 Blog Page</vt:lpstr>
      <vt:lpstr>Use case #197</vt:lpstr>
      <vt:lpstr>Sequence diagram #197</vt:lpstr>
      <vt:lpstr>User Story #176</vt:lpstr>
      <vt:lpstr>Use case #176</vt:lpstr>
      <vt:lpstr>Sequence diagram #176</vt:lpstr>
      <vt:lpstr>Class diagram #176</vt:lpstr>
      <vt:lpstr>User Story #208 Add blog post</vt:lpstr>
      <vt:lpstr>Use case #208</vt:lpstr>
      <vt:lpstr>Sequence diagram #208</vt:lpstr>
      <vt:lpstr>Class diagram #208</vt:lpstr>
      <vt:lpstr>User Story #122</vt:lpstr>
      <vt:lpstr>Use Case #122</vt:lpstr>
      <vt:lpstr>Sequence Diagram #122</vt:lpstr>
      <vt:lpstr>User Story #215 Implementing subscription form</vt:lpstr>
      <vt:lpstr>Use Case #215</vt:lpstr>
      <vt:lpstr>Sequence Diagram #215</vt:lpstr>
      <vt:lpstr>Class Diagram #215</vt:lpstr>
      <vt:lpstr>User story #216 Implementing contact us form</vt:lpstr>
      <vt:lpstr>Use Case #216</vt:lpstr>
      <vt:lpstr>Sequence Diagram #216</vt:lpstr>
      <vt:lpstr>Class Diagram</vt:lpstr>
      <vt:lpstr>Test Suite and Test Case: Subscriber form submitted</vt:lpstr>
      <vt:lpstr>Test Suite and Test Case: Add Blog post</vt:lpstr>
      <vt:lpstr>Summary</vt:lpstr>
      <vt:lpstr>Thank you any questions?</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Swifast Website 1.0  Team Members: Nathally Perez and Mariana Sebastian Product Owner: Kianoosh G. Boroojeni Instructor: Masoud Sadjadi  School of Computing and Information Sciences Florida International University</dc:title>
  <cp:lastModifiedBy>Nathally Perez</cp:lastModifiedBy>
  <cp:revision>2</cp:revision>
  <dcterms:modified xsi:type="dcterms:W3CDTF">2017-04-20T03:20:33Z</dcterms:modified>
</cp:coreProperties>
</file>